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8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2" r:id="rId9"/>
    <p:sldId id="263" r:id="rId10"/>
    <p:sldId id="265" r:id="rId11"/>
    <p:sldId id="266" r:id="rId12"/>
    <p:sldId id="267" r:id="rId13"/>
    <p:sldId id="268" r:id="rId14"/>
    <p:sldId id="270" r:id="rId15"/>
    <p:sldId id="272" r:id="rId16"/>
    <p:sldId id="271" r:id="rId17"/>
  </p:sldIdLst>
  <p:sldSz cx="9144000" cy="6858000" type="screen4x3"/>
  <p:notesSz cx="7099300" cy="10234613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118" d="100"/>
          <a:sy n="118" d="100"/>
        </p:scale>
        <p:origin x="1666" y="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endParaRPr lang="it-IT" altLang="en-US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endParaRPr lang="it-IT" altLang="en-US"/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endParaRPr lang="it-IT" altLang="en-US"/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fld id="{AC071F1F-5204-4AA8-98C5-4591355E912D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6008953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EDCFAB-2947-48EB-B69A-A8F7F1D9D945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955615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069C1C-A7D4-4B94-82B5-8E1A60D58EA9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786229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1644D6-16AB-449C-9E7B-8E9599B4780F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72551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FD6B5E-43B5-4EAC-A358-E714F1BC1E2F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938999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2479B5-8799-4B37-9E36-775004B283EF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907718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EA30DB-AD9C-4AB1-A022-DEE85BDA0923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650709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BE83C0-9878-4818-95A2-7348AB8651B3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353441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93A8AB-B331-448C-8352-941D3E1AEF8F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121500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000875-EB1E-45B3-A082-82A1712A91F4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058969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ACE485-D0D4-4F69-AD64-A054BD3CA6A6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792584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31033C-9390-4365-9408-11E4A1C3D6C5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358832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 smtClean="0"/>
              <a:t>Click to edit Master text styles</a:t>
            </a:r>
          </a:p>
          <a:p>
            <a:pPr lvl="1"/>
            <a:r>
              <a:rPr lang="it-IT" altLang="en-US" smtClean="0"/>
              <a:t>Second level</a:t>
            </a:r>
          </a:p>
          <a:p>
            <a:pPr lvl="2"/>
            <a:r>
              <a:rPr lang="it-IT" altLang="en-US" smtClean="0"/>
              <a:t>Third level</a:t>
            </a:r>
          </a:p>
          <a:p>
            <a:pPr lvl="3"/>
            <a:r>
              <a:rPr lang="it-IT" altLang="en-US" smtClean="0"/>
              <a:t>Fourth level</a:t>
            </a:r>
          </a:p>
          <a:p>
            <a:pPr lvl="4"/>
            <a:r>
              <a:rPr lang="it-IT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it-IT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it-IT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14358D8-831D-4D71-B599-FBBDA25979D3}" type="slidenum">
              <a:rPr lang="it-IT" altLang="en-US"/>
              <a:pPr/>
              <a:t>‹#›</a:t>
            </a:fld>
            <a:endParaRPr lang="it-IT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80928"/>
            <a:ext cx="8229600" cy="1143000"/>
          </a:xfrm>
        </p:spPr>
        <p:txBody>
          <a:bodyPr anchor="ctr"/>
          <a:lstStyle/>
          <a:p>
            <a:r>
              <a:rPr lang="it-IT" altLang="en-US" sz="4400" dirty="0"/>
              <a:t>Condizioni ambientali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2700"/>
            <a:ext cx="8569325" cy="677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763" y="188913"/>
            <a:ext cx="6211887" cy="648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88913"/>
            <a:ext cx="7561262" cy="477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5157788"/>
            <a:ext cx="5854700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88913"/>
            <a:ext cx="6553200" cy="490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38" y="5157788"/>
            <a:ext cx="3382962" cy="162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04813"/>
            <a:ext cx="4694237" cy="314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2708275"/>
            <a:ext cx="4662487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091238"/>
            <a:ext cx="8740775" cy="29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88913"/>
            <a:ext cx="6615113" cy="462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5013325"/>
            <a:ext cx="3541712" cy="154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88913"/>
            <a:ext cx="6481762" cy="473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5084763"/>
            <a:ext cx="3435350" cy="151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5445125"/>
            <a:ext cx="3435350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54000"/>
            <a:ext cx="8496300" cy="5335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734050"/>
            <a:ext cx="3833813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96975"/>
            <a:ext cx="8785225" cy="439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92150"/>
            <a:ext cx="5329238" cy="532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3724275"/>
            <a:ext cx="3224212" cy="244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88913"/>
            <a:ext cx="6480175" cy="424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684713"/>
            <a:ext cx="3687762" cy="199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5043488"/>
            <a:ext cx="3548063" cy="177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1206500"/>
            <a:ext cx="8999537" cy="459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5088"/>
            <a:ext cx="8586788" cy="672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38" y="74613"/>
            <a:ext cx="6823075" cy="3859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987800"/>
            <a:ext cx="2590800" cy="269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325" y="4203700"/>
            <a:ext cx="2601913" cy="2465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613" y="4178300"/>
            <a:ext cx="2493962" cy="162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88913"/>
            <a:ext cx="7153275" cy="429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" y="4700588"/>
            <a:ext cx="3644900" cy="2112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736</TotalTime>
  <Words>2</Words>
  <Application>Microsoft Office PowerPoint</Application>
  <PresentationFormat>On-screen Show (4:3)</PresentationFormat>
  <Paragraphs>1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Arial</vt:lpstr>
      <vt:lpstr>Default Design</vt:lpstr>
      <vt:lpstr>Condizioni ambientali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Michele</dc:creator>
  <cp:lastModifiedBy>ms</cp:lastModifiedBy>
  <cp:revision>7</cp:revision>
  <dcterms:created xsi:type="dcterms:W3CDTF">2010-05-19T17:22:34Z</dcterms:created>
  <dcterms:modified xsi:type="dcterms:W3CDTF">2023-01-05T15:46:39Z</dcterms:modified>
</cp:coreProperties>
</file>