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25" d="100"/>
          <a:sy n="125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F7C4-BEA9-45F6-9C38-23DFE0FD9402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B1AC-DE41-4292-A0FE-BC4EEF402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9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F7C4-BEA9-45F6-9C38-23DFE0FD9402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B1AC-DE41-4292-A0FE-BC4EEF402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75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F7C4-BEA9-45F6-9C38-23DFE0FD9402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B1AC-DE41-4292-A0FE-BC4EEF402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93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F7C4-BEA9-45F6-9C38-23DFE0FD9402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B1AC-DE41-4292-A0FE-BC4EEF402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92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F7C4-BEA9-45F6-9C38-23DFE0FD9402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B1AC-DE41-4292-A0FE-BC4EEF402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83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F7C4-BEA9-45F6-9C38-23DFE0FD9402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B1AC-DE41-4292-A0FE-BC4EEF402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71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F7C4-BEA9-45F6-9C38-23DFE0FD9402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B1AC-DE41-4292-A0FE-BC4EEF402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12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F7C4-BEA9-45F6-9C38-23DFE0FD9402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B1AC-DE41-4292-A0FE-BC4EEF402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62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F7C4-BEA9-45F6-9C38-23DFE0FD9402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B1AC-DE41-4292-A0FE-BC4EEF402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55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F7C4-BEA9-45F6-9C38-23DFE0FD9402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B1AC-DE41-4292-A0FE-BC4EEF402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81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F7C4-BEA9-45F6-9C38-23DFE0FD9402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B1AC-DE41-4292-A0FE-BC4EEF402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28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4F7C4-BEA9-45F6-9C38-23DFE0FD9402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0B1AC-DE41-4292-A0FE-BC4EEF402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3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815" y="397933"/>
            <a:ext cx="5480493" cy="4207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789" y="5324749"/>
            <a:ext cx="4106127" cy="117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01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66" y="289454"/>
            <a:ext cx="8576733" cy="666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42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10_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79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8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746125"/>
            <a:ext cx="5746750" cy="56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158750"/>
            <a:ext cx="3559175" cy="3598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25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10_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313"/>
            <a:ext cx="9144000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94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167" y="189004"/>
            <a:ext cx="5863665" cy="647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78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0"/>
            <a:ext cx="4468566" cy="31850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252" y="3185042"/>
            <a:ext cx="3949946" cy="31723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979" y="220802"/>
            <a:ext cx="4578493" cy="274343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311046" y="3185042"/>
            <a:ext cx="5327300" cy="4886854"/>
            <a:chOff x="-311046" y="3185042"/>
            <a:chExt cx="5327300" cy="488685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11046" y="3185042"/>
              <a:ext cx="5327300" cy="488685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971800" y="6578600"/>
              <a:ext cx="1776166" cy="27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752283"/>
              <a:ext cx="4747966" cy="13111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04860" y="1470541"/>
                <a:ext cx="162983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860" y="1470541"/>
                <a:ext cx="1629837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2391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87" y="328612"/>
            <a:ext cx="6677025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85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062" y="252412"/>
            <a:ext cx="6619875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58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14" y="211124"/>
            <a:ext cx="7362172" cy="643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57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13" y="220504"/>
            <a:ext cx="7423309" cy="663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88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38" y="305858"/>
            <a:ext cx="7695724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60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79" y="310093"/>
            <a:ext cx="8180388" cy="643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763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</TotalTime>
  <Words>4</Words>
  <Application>Microsoft Office PowerPoint</Application>
  <PresentationFormat>On-screen Show (4:3)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---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 Scardi</dc:creator>
  <cp:lastModifiedBy>ms</cp:lastModifiedBy>
  <cp:revision>4</cp:revision>
  <dcterms:created xsi:type="dcterms:W3CDTF">2017-01-08T19:23:47Z</dcterms:created>
  <dcterms:modified xsi:type="dcterms:W3CDTF">2023-01-05T15:44:50Z</dcterms:modified>
</cp:coreProperties>
</file>