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4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94">
          <p15:clr>
            <a:srgbClr val="A4A3A4"/>
          </p15:clr>
        </p15:guide>
        <p15:guide id="2" pos="43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CCFFFF"/>
    <a:srgbClr val="7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8" d="100"/>
          <a:sy n="118" d="100"/>
        </p:scale>
        <p:origin x="1666" y="86"/>
      </p:cViewPr>
      <p:guideLst>
        <p:guide orient="horz" pos="3294"/>
        <p:guide pos="43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0292BA-9243-4867-8217-0273EE9E1C0E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734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DF6794-4DC8-43C3-B777-61993B1E6BA9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59526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EA394-0F25-4868-AACD-F68EDE086799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060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31454-4CA0-4AFC-B22A-29268C29D23E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80352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04912-E60F-453C-969A-EE750D210898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7008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A97E9-5814-4B29-B7F8-0610FEABC1A2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16716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EBFEA-D6B3-49AF-A70D-BC26E4ECF610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3565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C6320-C69F-4D3C-A0FA-442BE54BD726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86030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264CC-A70A-4F40-B67E-AEBD9D0BD32D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14637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85D27-FC0B-410F-9213-C406E806A568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149568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5133FE-A82E-4493-851A-A665FE7C7BC2}" type="slidenum">
              <a:rPr lang="it-IT" altLang="en-US"/>
              <a:pPr/>
              <a:t>‹#›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13371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 smtClean="0"/>
              <a:t>Click to edit Master text styles</a:t>
            </a:r>
          </a:p>
          <a:p>
            <a:pPr lvl="1"/>
            <a:r>
              <a:rPr lang="it-IT" altLang="en-US" smtClean="0"/>
              <a:t>Second level</a:t>
            </a:r>
          </a:p>
          <a:p>
            <a:pPr lvl="2"/>
            <a:r>
              <a:rPr lang="it-IT" altLang="en-US" smtClean="0"/>
              <a:t>Third level</a:t>
            </a:r>
          </a:p>
          <a:p>
            <a:pPr lvl="3"/>
            <a:r>
              <a:rPr lang="it-IT" altLang="en-US" smtClean="0"/>
              <a:t>Fourth level</a:t>
            </a:r>
          </a:p>
          <a:p>
            <a:pPr lvl="4"/>
            <a:r>
              <a:rPr lang="it-I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70D99B-A134-4C2F-B3ED-F233796F4E36}" type="slidenum">
              <a:rPr lang="it-IT" altLang="en-US"/>
              <a:pPr/>
              <a:t>‹#›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 b="1">
                <a:solidFill>
                  <a:schemeClr val="accent2"/>
                </a:solidFill>
              </a:rPr>
              <a:t>Marcatura e ricattura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/>
              <a:t>Come stimare il numero di individui che compone una popolazione che non sia possibile censire interamente?</a:t>
            </a:r>
            <a:br>
              <a:rPr lang="it-IT" altLang="en-US"/>
            </a:br>
            <a:endParaRPr lang="it-IT" altLang="en-US"/>
          </a:p>
          <a:p>
            <a:pPr>
              <a:lnSpc>
                <a:spcPct val="90000"/>
              </a:lnSpc>
            </a:pPr>
            <a:r>
              <a:rPr lang="it-IT" altLang="en-US"/>
              <a:t>Metodi alternativi:</a:t>
            </a:r>
          </a:p>
          <a:p>
            <a:pPr lvl="1">
              <a:lnSpc>
                <a:spcPct val="90000"/>
              </a:lnSpc>
            </a:pPr>
            <a:r>
              <a:rPr lang="it-IT" altLang="en-US"/>
              <a:t>metodo della rimozione</a:t>
            </a:r>
          </a:p>
          <a:p>
            <a:pPr lvl="1">
              <a:lnSpc>
                <a:spcPct val="90000"/>
              </a:lnSpc>
            </a:pPr>
            <a:r>
              <a:rPr lang="it-IT" altLang="en-US"/>
              <a:t>metodo del raccolto</a:t>
            </a:r>
            <a:br>
              <a:rPr lang="it-IT" altLang="en-US"/>
            </a:br>
            <a:endParaRPr lang="it-IT" altLang="en-US"/>
          </a:p>
          <a:p>
            <a:pPr>
              <a:lnSpc>
                <a:spcPct val="90000"/>
              </a:lnSpc>
            </a:pPr>
            <a:r>
              <a:rPr lang="it-IT" altLang="en-US"/>
              <a:t>Da cosa dipende l’errore di stima?</a:t>
            </a:r>
          </a:p>
          <a:p>
            <a:pPr>
              <a:lnSpc>
                <a:spcPct val="90000"/>
              </a:lnSpc>
            </a:pPr>
            <a:endParaRPr lang="it-IT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en-US"/>
              <a:t>In altre parole…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4656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 altLang="en-US" sz="2800"/>
              <a:t>Conosciamo il numero totale degli animali marcati (</a:t>
            </a:r>
            <a:r>
              <a:rPr lang="it-IT" altLang="en-US" sz="2800" b="1" i="1">
                <a:solidFill>
                  <a:schemeClr val="accent2"/>
                </a:solidFill>
              </a:rPr>
              <a:t>M</a:t>
            </a:r>
            <a:r>
              <a:rPr lang="it-IT" altLang="en-US" sz="2800"/>
              <a:t>).</a:t>
            </a:r>
          </a:p>
          <a:p>
            <a:pPr>
              <a:lnSpc>
                <a:spcPct val="90000"/>
              </a:lnSpc>
            </a:pPr>
            <a:r>
              <a:rPr lang="it-IT" altLang="en-US" sz="2800"/>
              <a:t>Conosciamo il numero degli animali ricatturati (</a:t>
            </a:r>
            <a:r>
              <a:rPr lang="it-IT" altLang="en-US" sz="2800" b="1" i="1">
                <a:solidFill>
                  <a:schemeClr val="accent2"/>
                </a:solidFill>
              </a:rPr>
              <a:t>n</a:t>
            </a:r>
            <a:r>
              <a:rPr lang="it-IT" altLang="en-US" sz="2800"/>
              <a:t>).</a:t>
            </a:r>
          </a:p>
          <a:p>
            <a:pPr>
              <a:lnSpc>
                <a:spcPct val="90000"/>
              </a:lnSpc>
            </a:pPr>
            <a:r>
              <a:rPr lang="it-IT" altLang="en-US" sz="2800"/>
              <a:t>Conosciamo il numero degli animali che, fra quelli ricatturati, risultano marcati (</a:t>
            </a:r>
            <a:r>
              <a:rPr lang="it-IT" altLang="en-US" sz="2800">
                <a:solidFill>
                  <a:schemeClr val="accent2"/>
                </a:solidFill>
              </a:rPr>
              <a:t>m</a:t>
            </a:r>
            <a:r>
              <a:rPr lang="it-IT" altLang="en-US" sz="2800"/>
              <a:t>).</a:t>
            </a:r>
          </a:p>
          <a:p>
            <a:pPr>
              <a:lnSpc>
                <a:spcPct val="90000"/>
              </a:lnSpc>
            </a:pPr>
            <a:r>
              <a:rPr lang="it-IT" altLang="en-US" sz="2800"/>
              <a:t>Se consideriamo anche il numero totale degli animali (</a:t>
            </a:r>
            <a:r>
              <a:rPr lang="it-IT" altLang="en-US" sz="2800">
                <a:solidFill>
                  <a:schemeClr val="accent2"/>
                </a:solidFill>
              </a:rPr>
              <a:t>N</a:t>
            </a:r>
            <a:r>
              <a:rPr lang="it-IT" altLang="en-US" sz="2800"/>
              <a:t>), si può scrivere che </a:t>
            </a:r>
            <a:r>
              <a:rPr lang="it-IT" altLang="en-US" sz="2800">
                <a:solidFill>
                  <a:schemeClr val="accent2"/>
                </a:solidFill>
              </a:rPr>
              <a:t>n/N=m/M</a:t>
            </a:r>
            <a:r>
              <a:rPr lang="it-IT" altLang="en-US" sz="2800"/>
              <a:t>.</a:t>
            </a:r>
          </a:p>
          <a:p>
            <a:pPr>
              <a:lnSpc>
                <a:spcPct val="90000"/>
              </a:lnSpc>
            </a:pPr>
            <a:r>
              <a:rPr lang="it-IT" altLang="en-US" sz="2800"/>
              <a:t>Di conseguenza, sarà </a:t>
            </a:r>
            <a:r>
              <a:rPr lang="it-IT" altLang="en-US" sz="2800" b="1">
                <a:solidFill>
                  <a:schemeClr val="accent2"/>
                </a:solidFill>
              </a:rPr>
              <a:t>N = n x M x 1/m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5" name="Freeform 125"/>
          <p:cNvSpPr>
            <a:spLocks/>
          </p:cNvSpPr>
          <p:nvPr/>
        </p:nvSpPr>
        <p:spPr bwMode="auto">
          <a:xfrm flipV="1">
            <a:off x="1042988" y="5013325"/>
            <a:ext cx="7069137" cy="576263"/>
          </a:xfrm>
          <a:custGeom>
            <a:avLst/>
            <a:gdLst>
              <a:gd name="T0" fmla="*/ 7 w 4453"/>
              <a:gd name="T1" fmla="*/ 0 h 363"/>
              <a:gd name="T2" fmla="*/ 53 w 4453"/>
              <a:gd name="T3" fmla="*/ 91 h 363"/>
              <a:gd name="T4" fmla="*/ 325 w 4453"/>
              <a:gd name="T5" fmla="*/ 182 h 363"/>
              <a:gd name="T6" fmla="*/ 1232 w 4453"/>
              <a:gd name="T7" fmla="*/ 318 h 363"/>
              <a:gd name="T8" fmla="*/ 2366 w 4453"/>
              <a:gd name="T9" fmla="*/ 363 h 363"/>
              <a:gd name="T10" fmla="*/ 3455 w 4453"/>
              <a:gd name="T11" fmla="*/ 318 h 363"/>
              <a:gd name="T12" fmla="*/ 3954 w 4453"/>
              <a:gd name="T13" fmla="*/ 227 h 363"/>
              <a:gd name="T14" fmla="*/ 4271 w 4453"/>
              <a:gd name="T15" fmla="*/ 136 h 363"/>
              <a:gd name="T16" fmla="*/ 4453 w 4453"/>
              <a:gd name="T17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53" h="363">
                <a:moveTo>
                  <a:pt x="7" y="0"/>
                </a:moveTo>
                <a:cubicBezTo>
                  <a:pt x="3" y="30"/>
                  <a:pt x="0" y="61"/>
                  <a:pt x="53" y="91"/>
                </a:cubicBezTo>
                <a:cubicBezTo>
                  <a:pt x="106" y="121"/>
                  <a:pt x="129" y="144"/>
                  <a:pt x="325" y="182"/>
                </a:cubicBezTo>
                <a:cubicBezTo>
                  <a:pt x="521" y="220"/>
                  <a:pt x="892" y="288"/>
                  <a:pt x="1232" y="318"/>
                </a:cubicBezTo>
                <a:cubicBezTo>
                  <a:pt x="1572" y="348"/>
                  <a:pt x="1996" y="363"/>
                  <a:pt x="2366" y="363"/>
                </a:cubicBezTo>
                <a:cubicBezTo>
                  <a:pt x="2736" y="363"/>
                  <a:pt x="3190" y="341"/>
                  <a:pt x="3455" y="318"/>
                </a:cubicBezTo>
                <a:cubicBezTo>
                  <a:pt x="3720" y="295"/>
                  <a:pt x="3818" y="257"/>
                  <a:pt x="3954" y="227"/>
                </a:cubicBezTo>
                <a:cubicBezTo>
                  <a:pt x="4090" y="197"/>
                  <a:pt x="4188" y="174"/>
                  <a:pt x="4271" y="136"/>
                </a:cubicBezTo>
                <a:cubicBezTo>
                  <a:pt x="4354" y="98"/>
                  <a:pt x="4403" y="49"/>
                  <a:pt x="445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366" name="Picture 1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972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7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33825"/>
            <a:ext cx="1244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8" name="Picture 1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732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9" name="Picture 12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0" name="Picture 1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1" name="Picture 1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2" name="Picture 1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3" name="Picture 1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23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4" name="Picture 1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5" name="Picture 13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6" name="Picture 1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7163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7" name="Picture 1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732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8" name="Picture 13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9" name="Picture 13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636838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0" name="Picture 1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1" name="Picture 14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0605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2" name="Picture 14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1577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3" name="Picture 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4" name="Picture 1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5778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5" name="Picture 1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22922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6" name="Picture 14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15778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7" name="Picture 14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8" name="Picture 1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4451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9" name="Picture 1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2131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0" name="Picture 15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2845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1" name="Picture 1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2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5654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3" name="Picture 15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6287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4" name="Picture 1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050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5" name="Picture 1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9338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6" name="Picture 15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7" name="Picture 15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8" name="Picture 1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9" name="Picture 15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82" name="AutoShape 42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3" name="AutoShape 53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2" name="AutoShape 52"/>
          <p:cNvSpPr>
            <a:spLocks noChangeArrowheads="1"/>
          </p:cNvSpPr>
          <p:nvPr/>
        </p:nvSpPr>
        <p:spPr bwMode="auto">
          <a:xfrm>
            <a:off x="1042988" y="908050"/>
            <a:ext cx="7058025" cy="5329238"/>
          </a:xfrm>
          <a:prstGeom prst="can">
            <a:avLst>
              <a:gd name="adj" fmla="val 2237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Text Box 54"/>
          <p:cNvSpPr txBox="1">
            <a:spLocks noChangeArrowheads="1"/>
          </p:cNvSpPr>
          <p:nvPr/>
        </p:nvSpPr>
        <p:spPr bwMode="auto">
          <a:xfrm>
            <a:off x="3779838" y="3716338"/>
            <a:ext cx="19446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6000" b="1">
                <a:solidFill>
                  <a:schemeClr val="accent2"/>
                </a:solidFill>
              </a:rPr>
              <a:t>N=?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0"/>
                                        <p:tgtEl>
                                          <p:spTgt spid="10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3" grpId="0" animBg="1"/>
      <p:bldP spid="102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1" name="Freeform 43"/>
          <p:cNvSpPr>
            <a:spLocks/>
          </p:cNvSpPr>
          <p:nvPr/>
        </p:nvSpPr>
        <p:spPr bwMode="auto">
          <a:xfrm flipV="1">
            <a:off x="1042988" y="5013325"/>
            <a:ext cx="7069137" cy="576263"/>
          </a:xfrm>
          <a:custGeom>
            <a:avLst/>
            <a:gdLst>
              <a:gd name="T0" fmla="*/ 7 w 4453"/>
              <a:gd name="T1" fmla="*/ 0 h 363"/>
              <a:gd name="T2" fmla="*/ 53 w 4453"/>
              <a:gd name="T3" fmla="*/ 91 h 363"/>
              <a:gd name="T4" fmla="*/ 325 w 4453"/>
              <a:gd name="T5" fmla="*/ 182 h 363"/>
              <a:gd name="T6" fmla="*/ 1232 w 4453"/>
              <a:gd name="T7" fmla="*/ 318 h 363"/>
              <a:gd name="T8" fmla="*/ 2366 w 4453"/>
              <a:gd name="T9" fmla="*/ 363 h 363"/>
              <a:gd name="T10" fmla="*/ 3455 w 4453"/>
              <a:gd name="T11" fmla="*/ 318 h 363"/>
              <a:gd name="T12" fmla="*/ 3954 w 4453"/>
              <a:gd name="T13" fmla="*/ 227 h 363"/>
              <a:gd name="T14" fmla="*/ 4271 w 4453"/>
              <a:gd name="T15" fmla="*/ 136 h 363"/>
              <a:gd name="T16" fmla="*/ 4453 w 4453"/>
              <a:gd name="T17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53" h="363">
                <a:moveTo>
                  <a:pt x="7" y="0"/>
                </a:moveTo>
                <a:cubicBezTo>
                  <a:pt x="3" y="30"/>
                  <a:pt x="0" y="61"/>
                  <a:pt x="53" y="91"/>
                </a:cubicBezTo>
                <a:cubicBezTo>
                  <a:pt x="106" y="121"/>
                  <a:pt x="129" y="144"/>
                  <a:pt x="325" y="182"/>
                </a:cubicBezTo>
                <a:cubicBezTo>
                  <a:pt x="521" y="220"/>
                  <a:pt x="892" y="288"/>
                  <a:pt x="1232" y="318"/>
                </a:cubicBezTo>
                <a:cubicBezTo>
                  <a:pt x="1572" y="348"/>
                  <a:pt x="1996" y="363"/>
                  <a:pt x="2366" y="363"/>
                </a:cubicBezTo>
                <a:cubicBezTo>
                  <a:pt x="2736" y="363"/>
                  <a:pt x="3190" y="341"/>
                  <a:pt x="3455" y="318"/>
                </a:cubicBezTo>
                <a:cubicBezTo>
                  <a:pt x="3720" y="295"/>
                  <a:pt x="3818" y="257"/>
                  <a:pt x="3954" y="227"/>
                </a:cubicBezTo>
                <a:cubicBezTo>
                  <a:pt x="4090" y="197"/>
                  <a:pt x="4188" y="174"/>
                  <a:pt x="4271" y="136"/>
                </a:cubicBezTo>
                <a:cubicBezTo>
                  <a:pt x="4354" y="98"/>
                  <a:pt x="4403" y="49"/>
                  <a:pt x="445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332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972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3" name="Picture 4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33825"/>
            <a:ext cx="1244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4" name="Picture 4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732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5" name="Picture 4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6" name="Picture 4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7" name="Picture 4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8" name="Picture 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39" name="Picture 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23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0" name="Picture 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1" name="Picture 5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2" name="Picture 5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7163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3" name="Picture 5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732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4" name="Picture 5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5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2636838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6" name="Picture 5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7" name="Picture 5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0605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8" name="Picture 6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1577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49" name="Picture 6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0" name="Picture 6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5778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1" name="Picture 6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22922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2" name="Picture 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15778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3" name="Picture 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4" name="Picture 6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4451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5" name="Picture 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32131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6" name="Picture 6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2845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7" name="Picture 6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8" name="Picture 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5654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9" name="Picture 7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6287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0" name="Picture 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050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1" name="Picture 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9338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2" name="Picture 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3" name="Picture 7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4" name="Picture 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65" name="Picture 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325" name="AutoShape 37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6" name="AutoShape 38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7" name="AutoShape 39"/>
          <p:cNvSpPr>
            <a:spLocks noChangeArrowheads="1"/>
          </p:cNvSpPr>
          <p:nvPr/>
        </p:nvSpPr>
        <p:spPr bwMode="auto">
          <a:xfrm>
            <a:off x="1042988" y="908050"/>
            <a:ext cx="7058025" cy="5329238"/>
          </a:xfrm>
          <a:prstGeom prst="can">
            <a:avLst>
              <a:gd name="adj" fmla="val 2237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AutoShape 42" descr="Outlined diamond"/>
          <p:cNvSpPr>
            <a:spLocks noChangeArrowheads="1"/>
          </p:cNvSpPr>
          <p:nvPr/>
        </p:nvSpPr>
        <p:spPr bwMode="auto">
          <a:xfrm>
            <a:off x="1258888" y="476250"/>
            <a:ext cx="2447925" cy="3600450"/>
          </a:xfrm>
          <a:prstGeom prst="can">
            <a:avLst>
              <a:gd name="adj" fmla="val 26400"/>
            </a:avLst>
          </a:prstGeom>
          <a:pattFill prst="openDmnd">
            <a:fgClr>
              <a:srgbClr val="705050">
                <a:alpha val="39999"/>
              </a:srgbClr>
            </a:fgClr>
            <a:bgClr>
              <a:srgbClr val="CCFFFF">
                <a:alpha val="39999"/>
              </a:srgbClr>
            </a:bgClr>
          </a:pattFill>
          <a:ln w="25400">
            <a:solidFill>
              <a:srgbClr val="705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/>
                                        <p:tgtEl>
                                          <p:spTgt spid="12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6" grpId="0" animBg="1"/>
      <p:bldP spid="123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42" name="Picture 3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419600"/>
            <a:ext cx="946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3" name="Picture 31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3141663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4" name="Picture 3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95638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5" name="Picture 3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6449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6" name="Picture 3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9988" y="39878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7" name="Picture 35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4760913"/>
            <a:ext cx="633413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6" name="Picture 14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982663"/>
            <a:ext cx="633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7179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378936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30702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638" y="3933825"/>
            <a:ext cx="93503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9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451008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5815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5300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22" name="AutoShape 10" descr="Outlined diamond"/>
          <p:cNvSpPr>
            <a:spLocks noChangeArrowheads="1"/>
          </p:cNvSpPr>
          <p:nvPr/>
        </p:nvSpPr>
        <p:spPr bwMode="auto">
          <a:xfrm>
            <a:off x="539750" y="1773238"/>
            <a:ext cx="2447925" cy="3600450"/>
          </a:xfrm>
          <a:prstGeom prst="can">
            <a:avLst>
              <a:gd name="adj" fmla="val 26400"/>
            </a:avLst>
          </a:prstGeom>
          <a:pattFill prst="openDmnd">
            <a:fgClr>
              <a:srgbClr val="705050">
                <a:alpha val="39999"/>
              </a:srgbClr>
            </a:fgClr>
            <a:bgClr>
              <a:srgbClr val="CCFFFF">
                <a:alpha val="39999"/>
              </a:srgbClr>
            </a:bgClr>
          </a:pattFill>
          <a:ln w="25400">
            <a:solidFill>
              <a:srgbClr val="705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55" name="Group 43"/>
          <p:cNvGrpSpPr>
            <a:grpSpLocks/>
          </p:cNvGrpSpPr>
          <p:nvPr/>
        </p:nvGrpSpPr>
        <p:grpSpPr bwMode="auto">
          <a:xfrm>
            <a:off x="6084888" y="1773238"/>
            <a:ext cx="2447925" cy="3600450"/>
            <a:chOff x="3833" y="1117"/>
            <a:chExt cx="1542" cy="2268"/>
          </a:xfrm>
        </p:grpSpPr>
        <p:sp>
          <p:nvSpPr>
            <p:cNvPr id="13323" name="AutoShape 11"/>
            <p:cNvSpPr>
              <a:spLocks noChangeArrowheads="1"/>
            </p:cNvSpPr>
            <p:nvPr/>
          </p:nvSpPr>
          <p:spPr bwMode="auto">
            <a:xfrm>
              <a:off x="3833" y="1525"/>
              <a:ext cx="1542" cy="1860"/>
            </a:xfrm>
            <a:prstGeom prst="can">
              <a:avLst>
                <a:gd name="adj" fmla="val 26202"/>
              </a:avLst>
            </a:prstGeom>
            <a:solidFill>
              <a:schemeClr val="accent1">
                <a:alpha val="20000"/>
              </a:schemeClr>
            </a:solidFill>
            <a:ln w="63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AutoShape 12"/>
            <p:cNvSpPr>
              <a:spLocks noChangeArrowheads="1"/>
            </p:cNvSpPr>
            <p:nvPr/>
          </p:nvSpPr>
          <p:spPr bwMode="auto">
            <a:xfrm>
              <a:off x="3833" y="1117"/>
              <a:ext cx="1542" cy="2268"/>
            </a:xfrm>
            <a:prstGeom prst="can">
              <a:avLst>
                <a:gd name="adj" fmla="val 28919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3331" name="Picture 1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3717925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2" name="Picture 20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982663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4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135188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5" name="Picture 2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21336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925763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7" name="Picture 2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292576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8" name="Picture 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10088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9" name="Picture 2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925" y="4510088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0" name="Picture 28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1063" y="1558925"/>
            <a:ext cx="633412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1" name="Picture 29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388" y="155892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48" name="AutoShape 36"/>
          <p:cNvSpPr>
            <a:spLocks noChangeArrowheads="1"/>
          </p:cNvSpPr>
          <p:nvPr/>
        </p:nvSpPr>
        <p:spPr bwMode="auto">
          <a:xfrm>
            <a:off x="4284663" y="1054100"/>
            <a:ext cx="576262" cy="360363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49" name="AutoShape 37"/>
          <p:cNvSpPr>
            <a:spLocks noChangeArrowheads="1"/>
          </p:cNvSpPr>
          <p:nvPr/>
        </p:nvSpPr>
        <p:spPr bwMode="auto">
          <a:xfrm>
            <a:off x="4284663" y="1630363"/>
            <a:ext cx="576262" cy="360362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0" name="AutoShape 38"/>
          <p:cNvSpPr>
            <a:spLocks noChangeArrowheads="1"/>
          </p:cNvSpPr>
          <p:nvPr/>
        </p:nvSpPr>
        <p:spPr bwMode="auto">
          <a:xfrm>
            <a:off x="4284663" y="2351088"/>
            <a:ext cx="576262" cy="360362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1" name="AutoShape 39"/>
          <p:cNvSpPr>
            <a:spLocks noChangeArrowheads="1"/>
          </p:cNvSpPr>
          <p:nvPr/>
        </p:nvSpPr>
        <p:spPr bwMode="auto">
          <a:xfrm>
            <a:off x="4284663" y="3141663"/>
            <a:ext cx="576262" cy="360362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2" name="AutoShape 40"/>
          <p:cNvSpPr>
            <a:spLocks noChangeArrowheads="1"/>
          </p:cNvSpPr>
          <p:nvPr/>
        </p:nvSpPr>
        <p:spPr bwMode="auto">
          <a:xfrm>
            <a:off x="4284663" y="3933825"/>
            <a:ext cx="576262" cy="360363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53" name="AutoShape 41"/>
          <p:cNvSpPr>
            <a:spLocks noChangeArrowheads="1"/>
          </p:cNvSpPr>
          <p:nvPr/>
        </p:nvSpPr>
        <p:spPr bwMode="auto">
          <a:xfrm>
            <a:off x="4284663" y="4725988"/>
            <a:ext cx="576262" cy="360362"/>
          </a:xfrm>
          <a:prstGeom prst="rightArrow">
            <a:avLst>
              <a:gd name="adj1" fmla="val 50000"/>
              <a:gd name="adj2" fmla="val 39978"/>
            </a:avLst>
          </a:prstGeom>
          <a:gradFill rotWithShape="1">
            <a:gsLst>
              <a:gs pos="0">
                <a:schemeClr val="bg2"/>
              </a:gs>
              <a:gs pos="100000">
                <a:srgbClr val="FF00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3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48" grpId="0" animBg="1"/>
      <p:bldP spid="13349" grpId="0" animBg="1"/>
      <p:bldP spid="13350" grpId="0" animBg="1"/>
      <p:bldP spid="13351" grpId="0" animBg="1"/>
      <p:bldP spid="13352" grpId="0" animBg="1"/>
      <p:bldP spid="1335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85" name="Picture 4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3122613"/>
            <a:ext cx="946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86" name="Picture 50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18446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87" name="Picture 5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89865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88" name="Picture 52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234791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89" name="Picture 5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69081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90" name="Picture 54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3463925"/>
            <a:ext cx="6334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8" name="Freeform 2"/>
          <p:cNvSpPr>
            <a:spLocks/>
          </p:cNvSpPr>
          <p:nvPr/>
        </p:nvSpPr>
        <p:spPr bwMode="auto">
          <a:xfrm flipV="1">
            <a:off x="1042988" y="5013325"/>
            <a:ext cx="7069137" cy="576263"/>
          </a:xfrm>
          <a:custGeom>
            <a:avLst/>
            <a:gdLst>
              <a:gd name="T0" fmla="*/ 7 w 4453"/>
              <a:gd name="T1" fmla="*/ 0 h 363"/>
              <a:gd name="T2" fmla="*/ 53 w 4453"/>
              <a:gd name="T3" fmla="*/ 91 h 363"/>
              <a:gd name="T4" fmla="*/ 325 w 4453"/>
              <a:gd name="T5" fmla="*/ 182 h 363"/>
              <a:gd name="T6" fmla="*/ 1232 w 4453"/>
              <a:gd name="T7" fmla="*/ 318 h 363"/>
              <a:gd name="T8" fmla="*/ 2366 w 4453"/>
              <a:gd name="T9" fmla="*/ 363 h 363"/>
              <a:gd name="T10" fmla="*/ 3455 w 4453"/>
              <a:gd name="T11" fmla="*/ 318 h 363"/>
              <a:gd name="T12" fmla="*/ 3954 w 4453"/>
              <a:gd name="T13" fmla="*/ 227 h 363"/>
              <a:gd name="T14" fmla="*/ 4271 w 4453"/>
              <a:gd name="T15" fmla="*/ 136 h 363"/>
              <a:gd name="T16" fmla="*/ 4453 w 4453"/>
              <a:gd name="T17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53" h="363">
                <a:moveTo>
                  <a:pt x="7" y="0"/>
                </a:moveTo>
                <a:cubicBezTo>
                  <a:pt x="3" y="30"/>
                  <a:pt x="0" y="61"/>
                  <a:pt x="53" y="91"/>
                </a:cubicBezTo>
                <a:cubicBezTo>
                  <a:pt x="106" y="121"/>
                  <a:pt x="129" y="144"/>
                  <a:pt x="325" y="182"/>
                </a:cubicBezTo>
                <a:cubicBezTo>
                  <a:pt x="521" y="220"/>
                  <a:pt x="892" y="288"/>
                  <a:pt x="1232" y="318"/>
                </a:cubicBezTo>
                <a:cubicBezTo>
                  <a:pt x="1572" y="348"/>
                  <a:pt x="1996" y="363"/>
                  <a:pt x="2366" y="363"/>
                </a:cubicBezTo>
                <a:cubicBezTo>
                  <a:pt x="2736" y="363"/>
                  <a:pt x="3190" y="341"/>
                  <a:pt x="3455" y="318"/>
                </a:cubicBezTo>
                <a:cubicBezTo>
                  <a:pt x="3720" y="295"/>
                  <a:pt x="3818" y="257"/>
                  <a:pt x="3954" y="227"/>
                </a:cubicBezTo>
                <a:cubicBezTo>
                  <a:pt x="4090" y="197"/>
                  <a:pt x="4188" y="174"/>
                  <a:pt x="4271" y="136"/>
                </a:cubicBezTo>
                <a:cubicBezTo>
                  <a:pt x="4354" y="98"/>
                  <a:pt x="4403" y="49"/>
                  <a:pt x="445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972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33825"/>
            <a:ext cx="1244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732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2" name="Picture 6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7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8" name="Picture 1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7163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1" name="Picture 15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3" name="Picture 1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4" name="Picture 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0605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5" name="Picture 1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1577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6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7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5778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8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22922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59" name="Picture 2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15778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0" name="Picture 2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1" name="Pictur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4451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4" name="Picture 2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5" name="Picture 2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5654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6" name="Picture 3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6287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7" name="Picture 3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050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8" name="Picture 3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9338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9" name="Picture 3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1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72" name="Picture 3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73" name="AutoShape 37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1" name="AutoShape 55"/>
          <p:cNvSpPr>
            <a:spLocks noChangeArrowheads="1"/>
          </p:cNvSpPr>
          <p:nvPr/>
        </p:nvSpPr>
        <p:spPr bwMode="auto">
          <a:xfrm>
            <a:off x="1187450" y="1123950"/>
            <a:ext cx="2447925" cy="2952750"/>
          </a:xfrm>
          <a:prstGeom prst="can">
            <a:avLst>
              <a:gd name="adj" fmla="val 26202"/>
            </a:avLst>
          </a:prstGeom>
          <a:solidFill>
            <a:schemeClr val="accent1">
              <a:alpha val="10001"/>
            </a:schemeClr>
          </a:solidFill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92" name="AutoShape 56"/>
          <p:cNvSpPr>
            <a:spLocks noChangeArrowheads="1"/>
          </p:cNvSpPr>
          <p:nvPr/>
        </p:nvSpPr>
        <p:spPr bwMode="auto">
          <a:xfrm>
            <a:off x="1187450" y="476250"/>
            <a:ext cx="2447925" cy="3600450"/>
          </a:xfrm>
          <a:prstGeom prst="can">
            <a:avLst>
              <a:gd name="adj" fmla="val 2891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AutoShape 39"/>
          <p:cNvSpPr>
            <a:spLocks noChangeArrowheads="1"/>
          </p:cNvSpPr>
          <p:nvPr/>
        </p:nvSpPr>
        <p:spPr bwMode="auto">
          <a:xfrm>
            <a:off x="1042988" y="908050"/>
            <a:ext cx="7058025" cy="5329238"/>
          </a:xfrm>
          <a:prstGeom prst="can">
            <a:avLst>
              <a:gd name="adj" fmla="val 2237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AutoShape 38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91" grpId="0" animBg="1"/>
      <p:bldP spid="143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3122613"/>
            <a:ext cx="946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325" y="18446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89865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5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788" y="234791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6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69081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7" name="Picture 7"/>
          <p:cNvPicPr>
            <a:picLocks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8" y="3463925"/>
            <a:ext cx="633412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8" name="Freeform 8"/>
          <p:cNvSpPr>
            <a:spLocks/>
          </p:cNvSpPr>
          <p:nvPr/>
        </p:nvSpPr>
        <p:spPr bwMode="auto">
          <a:xfrm flipV="1">
            <a:off x="1042988" y="5013325"/>
            <a:ext cx="7069137" cy="576263"/>
          </a:xfrm>
          <a:custGeom>
            <a:avLst/>
            <a:gdLst>
              <a:gd name="T0" fmla="*/ 7 w 4453"/>
              <a:gd name="T1" fmla="*/ 0 h 363"/>
              <a:gd name="T2" fmla="*/ 53 w 4453"/>
              <a:gd name="T3" fmla="*/ 91 h 363"/>
              <a:gd name="T4" fmla="*/ 325 w 4453"/>
              <a:gd name="T5" fmla="*/ 182 h 363"/>
              <a:gd name="T6" fmla="*/ 1232 w 4453"/>
              <a:gd name="T7" fmla="*/ 318 h 363"/>
              <a:gd name="T8" fmla="*/ 2366 w 4453"/>
              <a:gd name="T9" fmla="*/ 363 h 363"/>
              <a:gd name="T10" fmla="*/ 3455 w 4453"/>
              <a:gd name="T11" fmla="*/ 318 h 363"/>
              <a:gd name="T12" fmla="*/ 3954 w 4453"/>
              <a:gd name="T13" fmla="*/ 227 h 363"/>
              <a:gd name="T14" fmla="*/ 4271 w 4453"/>
              <a:gd name="T15" fmla="*/ 136 h 363"/>
              <a:gd name="T16" fmla="*/ 4453 w 4453"/>
              <a:gd name="T17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53" h="363">
                <a:moveTo>
                  <a:pt x="7" y="0"/>
                </a:moveTo>
                <a:cubicBezTo>
                  <a:pt x="3" y="30"/>
                  <a:pt x="0" y="61"/>
                  <a:pt x="53" y="91"/>
                </a:cubicBezTo>
                <a:cubicBezTo>
                  <a:pt x="106" y="121"/>
                  <a:pt x="129" y="144"/>
                  <a:pt x="325" y="182"/>
                </a:cubicBezTo>
                <a:cubicBezTo>
                  <a:pt x="521" y="220"/>
                  <a:pt x="892" y="288"/>
                  <a:pt x="1232" y="318"/>
                </a:cubicBezTo>
                <a:cubicBezTo>
                  <a:pt x="1572" y="348"/>
                  <a:pt x="1996" y="363"/>
                  <a:pt x="2366" y="363"/>
                </a:cubicBezTo>
                <a:cubicBezTo>
                  <a:pt x="2736" y="363"/>
                  <a:pt x="3190" y="341"/>
                  <a:pt x="3455" y="318"/>
                </a:cubicBezTo>
                <a:cubicBezTo>
                  <a:pt x="3720" y="295"/>
                  <a:pt x="3818" y="257"/>
                  <a:pt x="3954" y="227"/>
                </a:cubicBezTo>
                <a:cubicBezTo>
                  <a:pt x="4090" y="197"/>
                  <a:pt x="4188" y="174"/>
                  <a:pt x="4271" y="136"/>
                </a:cubicBezTo>
                <a:cubicBezTo>
                  <a:pt x="4354" y="98"/>
                  <a:pt x="4403" y="49"/>
                  <a:pt x="445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9972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33825"/>
            <a:ext cx="1244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1" name="Picture 1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732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2" name="Picture 1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3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41497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6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7163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7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43656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7163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79" name="Picture 19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0" name="Picture 2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1" name="Picture 2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0605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2" name="Picture 2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1577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3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4" name="Picture 2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515778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5" name="Picture 2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522922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6" name="Picture 2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515778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7" name="Picture 2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8" name="Picture 2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44512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0" name="Picture 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5654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1" name="Picture 3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6287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2" name="Picture 3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050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3" name="Picture 3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9338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4" name="Picture 3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5" name="Picture 3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96" name="Picture 3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97" name="AutoShape 37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AutoShape 38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AutoShape 42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AutoShape 39"/>
          <p:cNvSpPr>
            <a:spLocks noChangeArrowheads="1"/>
          </p:cNvSpPr>
          <p:nvPr/>
        </p:nvSpPr>
        <p:spPr bwMode="auto">
          <a:xfrm>
            <a:off x="1042988" y="908050"/>
            <a:ext cx="7058025" cy="5329238"/>
          </a:xfrm>
          <a:prstGeom prst="can">
            <a:avLst>
              <a:gd name="adj" fmla="val 2237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0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436562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9" name="Picture 5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5157788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0" name="Picture 6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2550" y="269081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2" name="Freeform 8"/>
          <p:cNvSpPr>
            <a:spLocks/>
          </p:cNvSpPr>
          <p:nvPr/>
        </p:nvSpPr>
        <p:spPr bwMode="auto">
          <a:xfrm flipV="1">
            <a:off x="1042988" y="5013325"/>
            <a:ext cx="7069137" cy="576263"/>
          </a:xfrm>
          <a:custGeom>
            <a:avLst/>
            <a:gdLst>
              <a:gd name="T0" fmla="*/ 7 w 4453"/>
              <a:gd name="T1" fmla="*/ 0 h 363"/>
              <a:gd name="T2" fmla="*/ 53 w 4453"/>
              <a:gd name="T3" fmla="*/ 91 h 363"/>
              <a:gd name="T4" fmla="*/ 325 w 4453"/>
              <a:gd name="T5" fmla="*/ 182 h 363"/>
              <a:gd name="T6" fmla="*/ 1232 w 4453"/>
              <a:gd name="T7" fmla="*/ 318 h 363"/>
              <a:gd name="T8" fmla="*/ 2366 w 4453"/>
              <a:gd name="T9" fmla="*/ 363 h 363"/>
              <a:gd name="T10" fmla="*/ 3455 w 4453"/>
              <a:gd name="T11" fmla="*/ 318 h 363"/>
              <a:gd name="T12" fmla="*/ 3954 w 4453"/>
              <a:gd name="T13" fmla="*/ 227 h 363"/>
              <a:gd name="T14" fmla="*/ 4271 w 4453"/>
              <a:gd name="T15" fmla="*/ 136 h 363"/>
              <a:gd name="T16" fmla="*/ 4453 w 4453"/>
              <a:gd name="T17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453" h="363">
                <a:moveTo>
                  <a:pt x="7" y="0"/>
                </a:moveTo>
                <a:cubicBezTo>
                  <a:pt x="3" y="30"/>
                  <a:pt x="0" y="61"/>
                  <a:pt x="53" y="91"/>
                </a:cubicBezTo>
                <a:cubicBezTo>
                  <a:pt x="106" y="121"/>
                  <a:pt x="129" y="144"/>
                  <a:pt x="325" y="182"/>
                </a:cubicBezTo>
                <a:cubicBezTo>
                  <a:pt x="521" y="220"/>
                  <a:pt x="892" y="288"/>
                  <a:pt x="1232" y="318"/>
                </a:cubicBezTo>
                <a:cubicBezTo>
                  <a:pt x="1572" y="348"/>
                  <a:pt x="1996" y="363"/>
                  <a:pt x="2366" y="363"/>
                </a:cubicBezTo>
                <a:cubicBezTo>
                  <a:pt x="2736" y="363"/>
                  <a:pt x="3190" y="341"/>
                  <a:pt x="3455" y="318"/>
                </a:cubicBezTo>
                <a:cubicBezTo>
                  <a:pt x="3720" y="295"/>
                  <a:pt x="3818" y="257"/>
                  <a:pt x="3954" y="227"/>
                </a:cubicBezTo>
                <a:cubicBezTo>
                  <a:pt x="4090" y="197"/>
                  <a:pt x="4188" y="174"/>
                  <a:pt x="4271" y="136"/>
                </a:cubicBezTo>
                <a:cubicBezTo>
                  <a:pt x="4354" y="98"/>
                  <a:pt x="4403" y="49"/>
                  <a:pt x="4453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32131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33825"/>
            <a:ext cx="1244600" cy="107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5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17732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6" name="Picture 12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005263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700" y="51514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9891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1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700213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2" name="Picture 1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5" y="37163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3" name="Picture 19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263650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4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4209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5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20605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51577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7" name="Picture 2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09" name="Picture 2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522922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0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1497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1" name="Picture 2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537368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2" name="Picture 2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5583238"/>
            <a:ext cx="622300" cy="58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3" name="Picture 2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5085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4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25654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6" name="Picture 3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22050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7" name="Picture 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93382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8" name="Picture 3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6449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20" name="Picture 3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6368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25" name="Picture 4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52832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26" name="Picture 42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3644900"/>
            <a:ext cx="633413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27" name="Picture 43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924175"/>
            <a:ext cx="9461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28" name="Picture 4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420938"/>
            <a:ext cx="946150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5" name="Picture 3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628775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419" name="Picture 3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23" name="AutoShape 39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1042988" y="1412875"/>
            <a:ext cx="7058025" cy="4824413"/>
          </a:xfrm>
          <a:prstGeom prst="can">
            <a:avLst>
              <a:gd name="adj" fmla="val 25000"/>
            </a:avLst>
          </a:prstGeom>
          <a:solidFill>
            <a:schemeClr val="accent1">
              <a:alpha val="2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24" name="AutoShape 40"/>
          <p:cNvSpPr>
            <a:spLocks noChangeArrowheads="1"/>
          </p:cNvSpPr>
          <p:nvPr/>
        </p:nvSpPr>
        <p:spPr bwMode="auto">
          <a:xfrm>
            <a:off x="1042988" y="908050"/>
            <a:ext cx="7058025" cy="5329238"/>
          </a:xfrm>
          <a:prstGeom prst="can">
            <a:avLst>
              <a:gd name="adj" fmla="val 2237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30" name="AutoShape 46" descr="Outlined diamond"/>
          <p:cNvSpPr>
            <a:spLocks noChangeArrowheads="1"/>
          </p:cNvSpPr>
          <p:nvPr/>
        </p:nvSpPr>
        <p:spPr bwMode="auto">
          <a:xfrm>
            <a:off x="1258888" y="476250"/>
            <a:ext cx="2447925" cy="3600450"/>
          </a:xfrm>
          <a:prstGeom prst="can">
            <a:avLst>
              <a:gd name="adj" fmla="val 26400"/>
            </a:avLst>
          </a:prstGeom>
          <a:pattFill prst="openDmnd">
            <a:fgClr>
              <a:srgbClr val="705050">
                <a:alpha val="39999"/>
              </a:srgbClr>
            </a:fgClr>
            <a:bgClr>
              <a:srgbClr val="CCFFFF">
                <a:alpha val="39999"/>
              </a:srgbClr>
            </a:bgClr>
          </a:pattFill>
          <a:ln w="25400">
            <a:solidFill>
              <a:srgbClr val="705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6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3" grpId="0" animBg="1"/>
      <p:bldP spid="164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9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434816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971675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2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675" y="1395413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6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763838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27" name="Picture 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3556000"/>
            <a:ext cx="935038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0" name="Picture 2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650" y="3698875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1" name="Picture 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221163"/>
            <a:ext cx="935038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2" name="Picture 2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972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3" name="Picture 2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2708275"/>
            <a:ext cx="622300" cy="582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4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3429000"/>
            <a:ext cx="946150" cy="7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35" name="AutoShape 27" descr="Outlined diamond"/>
          <p:cNvSpPr>
            <a:spLocks noChangeArrowheads="1"/>
          </p:cNvSpPr>
          <p:nvPr/>
        </p:nvSpPr>
        <p:spPr bwMode="auto">
          <a:xfrm>
            <a:off x="1042988" y="1484313"/>
            <a:ext cx="2447925" cy="3600450"/>
          </a:xfrm>
          <a:prstGeom prst="can">
            <a:avLst>
              <a:gd name="adj" fmla="val 26400"/>
            </a:avLst>
          </a:prstGeom>
          <a:pattFill prst="openDmnd">
            <a:fgClr>
              <a:srgbClr val="705050">
                <a:alpha val="39999"/>
              </a:srgbClr>
            </a:fgClr>
            <a:bgClr>
              <a:srgbClr val="CCFFFF">
                <a:alpha val="39999"/>
              </a:srgbClr>
            </a:bgClr>
          </a:pattFill>
          <a:ln w="25400">
            <a:solidFill>
              <a:srgbClr val="705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436" name="Picture 2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5560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7" name="Picture 29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8207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8" name="Picture 30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971675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39" name="Picture 3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2763838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0" name="Picture 3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434816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41" name="Picture 3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3970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4427538" y="5373688"/>
            <a:ext cx="19446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800" b="1">
                <a:solidFill>
                  <a:schemeClr val="accent2"/>
                </a:solidFill>
              </a:rPr>
              <a:t>ricatturati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(t=1)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6588125" y="5373688"/>
            <a:ext cx="19446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800" b="1">
                <a:solidFill>
                  <a:schemeClr val="accent2"/>
                </a:solidFill>
              </a:rPr>
              <a:t>marcati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(t=0)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sp>
        <p:nvSpPr>
          <p:cNvPr id="17444" name="AutoShape 36"/>
          <p:cNvSpPr>
            <a:spLocks noChangeArrowheads="1"/>
          </p:cNvSpPr>
          <p:nvPr/>
        </p:nvSpPr>
        <p:spPr bwMode="auto">
          <a:xfrm>
            <a:off x="3708400" y="2492375"/>
            <a:ext cx="1081088" cy="1439863"/>
          </a:xfrm>
          <a:prstGeom prst="rightArrow">
            <a:avLst>
              <a:gd name="adj1" fmla="val 47963"/>
              <a:gd name="adj2" fmla="val 4244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5" grpId="0" animBg="1"/>
      <p:bldP spid="17442" grpId="0"/>
      <p:bldP spid="17443" grpId="0"/>
      <p:bldP spid="174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434816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1971675"/>
            <a:ext cx="93503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395413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2763838"/>
            <a:ext cx="935037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9263" y="3556000"/>
            <a:ext cx="93503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1" name="Picture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556000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2" name="Picture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20738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3" name="Picture 1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971675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4" name="Picture 1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2763838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5" name="Picture 1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348163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46" name="Picture 14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97000"/>
            <a:ext cx="622300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2484438" y="5373688"/>
            <a:ext cx="19446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800" b="1">
                <a:solidFill>
                  <a:schemeClr val="accent2"/>
                </a:solidFill>
              </a:rPr>
              <a:t>ricatturati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(t=1)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179388" y="5373688"/>
            <a:ext cx="194468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800" b="1">
                <a:solidFill>
                  <a:schemeClr val="accent2"/>
                </a:solidFill>
              </a:rPr>
              <a:t>marcati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(t=0)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  <p:sp>
        <p:nvSpPr>
          <p:cNvPr id="18455" name="AutoShape 23"/>
          <p:cNvSpPr>
            <a:spLocks noChangeAspect="1" noChangeArrowheads="1"/>
          </p:cNvSpPr>
          <p:nvPr/>
        </p:nvSpPr>
        <p:spPr bwMode="auto">
          <a:xfrm rot="2700000">
            <a:off x="1913731" y="2847182"/>
            <a:ext cx="687387" cy="698500"/>
          </a:xfrm>
          <a:prstGeom prst="plus">
            <a:avLst>
              <a:gd name="adj" fmla="val 4132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7" name="Text Box 25"/>
          <p:cNvSpPr txBox="1">
            <a:spLocks noChangeArrowheads="1"/>
          </p:cNvSpPr>
          <p:nvPr/>
        </p:nvSpPr>
        <p:spPr bwMode="auto">
          <a:xfrm>
            <a:off x="5435600" y="2060575"/>
            <a:ext cx="863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7200" b="1">
                <a:solidFill>
                  <a:schemeClr val="accent2"/>
                </a:solidFill>
              </a:rPr>
              <a:t>1</a:t>
            </a:r>
            <a:endParaRPr lang="en-US" altLang="en-US" sz="7200" b="1">
              <a:solidFill>
                <a:schemeClr val="accent2"/>
              </a:solidFill>
            </a:endParaRPr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>
            <a:off x="5219700" y="3213100"/>
            <a:ext cx="1223963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AutoShape 27"/>
          <p:cNvSpPr>
            <a:spLocks noChangeAspect="1" noChangeArrowheads="1"/>
          </p:cNvSpPr>
          <p:nvPr/>
        </p:nvSpPr>
        <p:spPr bwMode="auto">
          <a:xfrm rot="2700000">
            <a:off x="4217194" y="2847182"/>
            <a:ext cx="687387" cy="698500"/>
          </a:xfrm>
          <a:prstGeom prst="plus">
            <a:avLst>
              <a:gd name="adj" fmla="val 41324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8461" name="Picture 2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346575"/>
            <a:ext cx="9398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6443663" y="2636838"/>
            <a:ext cx="8636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7200" b="1">
                <a:solidFill>
                  <a:schemeClr val="accent2"/>
                </a:solidFill>
              </a:rPr>
              <a:t>=</a:t>
            </a:r>
            <a:endParaRPr lang="en-US" altLang="en-US" sz="7200" b="1">
              <a:solidFill>
                <a:schemeClr val="accent2"/>
              </a:solidFill>
            </a:endParaRPr>
          </a:p>
        </p:txBody>
      </p:sp>
      <p:sp>
        <p:nvSpPr>
          <p:cNvPr id="18463" name="Text Box 31"/>
          <p:cNvSpPr txBox="1">
            <a:spLocks noChangeArrowheads="1"/>
          </p:cNvSpPr>
          <p:nvPr/>
        </p:nvSpPr>
        <p:spPr bwMode="auto">
          <a:xfrm>
            <a:off x="7164388" y="2708275"/>
            <a:ext cx="1223962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en-US" sz="7200" b="1">
                <a:solidFill>
                  <a:schemeClr val="accent2"/>
                </a:solidFill>
              </a:rPr>
              <a:t>30</a:t>
            </a:r>
            <a:endParaRPr lang="en-US" altLang="en-US" sz="7200" b="1">
              <a:solidFill>
                <a:schemeClr val="accent2"/>
              </a:solidFill>
            </a:endParaRP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4932363" y="5229225"/>
            <a:ext cx="1944687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altLang="en-US" sz="2800" b="1">
                <a:solidFill>
                  <a:schemeClr val="accent2"/>
                </a:solidFill>
              </a:rPr>
              <a:t>ricatturati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marcati</a:t>
            </a:r>
            <a:br>
              <a:rPr lang="it-IT" altLang="en-US" sz="2800" b="1">
                <a:solidFill>
                  <a:schemeClr val="accent2"/>
                </a:solidFill>
              </a:rPr>
            </a:br>
            <a:r>
              <a:rPr lang="it-IT" altLang="en-US" sz="2800" b="1">
                <a:solidFill>
                  <a:schemeClr val="accent2"/>
                </a:solidFill>
              </a:rPr>
              <a:t>(t=1)</a:t>
            </a:r>
            <a:endParaRPr lang="en-US" altLang="en-US" sz="28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28013E-6 C 0.01494 -0.00347 0.06337 -0.01943 0.09011 -0.02151 C 0.11685 -0.02359 0.14462 -0.00647 0.16077 -0.01203 C 0.17691 -0.01758 0.18178 -0.03516 0.18664 -0.05436 C 0.1915 -0.07356 0.18334 -0.10941 0.19011 -0.12792 C 0.19688 -0.14642 0.2158 -0.16377 0.22778 -0.16562 C 0.23976 -0.16747 0.25469 -0.14457 0.26181 -0.13902 " pathEditMode="relative" rAng="0" ptsTypes="aaaaaaa">
                                      <p:cBhvr>
                                        <p:cTn id="89" dur="2000" fill="hold"/>
                                        <p:tgtEl>
                                          <p:spTgt spid="18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90" y="-83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8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7" grpId="0"/>
      <p:bldP spid="18448" grpId="0"/>
      <p:bldP spid="18455" grpId="0" animBg="1"/>
      <p:bldP spid="18457" grpId="0"/>
      <p:bldP spid="18458" grpId="0" animBg="1"/>
      <p:bldP spid="18459" grpId="0" animBg="1"/>
      <p:bldP spid="18462" grpId="0"/>
      <p:bldP spid="18463" grpId="0"/>
      <p:bldP spid="1846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97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Default Design</vt:lpstr>
      <vt:lpstr>Marcatura e ricattura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 altre parole…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Michele Scardi</dc:creator>
  <cp:lastModifiedBy>ms</cp:lastModifiedBy>
  <cp:revision>8</cp:revision>
  <dcterms:created xsi:type="dcterms:W3CDTF">2004-06-02T06:33:33Z</dcterms:created>
  <dcterms:modified xsi:type="dcterms:W3CDTF">2023-01-05T15:39:14Z</dcterms:modified>
</cp:coreProperties>
</file>