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  <p:sldId id="264" r:id="rId3"/>
    <p:sldId id="266" r:id="rId4"/>
    <p:sldId id="267" r:id="rId5"/>
    <p:sldId id="268" r:id="rId6"/>
    <p:sldId id="269" r:id="rId7"/>
    <p:sldId id="270" r:id="rId8"/>
    <p:sldId id="271" r:id="rId9"/>
    <p:sldId id="272" r:id="rId10"/>
    <p:sldId id="274" r:id="rId11"/>
  </p:sldIdLst>
  <p:sldSz cx="9144000" cy="6858000" type="screen4x3"/>
  <p:notesSz cx="6858000" cy="9144000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294">
          <p15:clr>
            <a:srgbClr val="A4A3A4"/>
          </p15:clr>
        </p15:guide>
        <p15:guide id="2" pos="43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CCFFFF"/>
    <a:srgbClr val="70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18" d="100"/>
          <a:sy n="118" d="100"/>
        </p:scale>
        <p:origin x="1666" y="86"/>
      </p:cViewPr>
      <p:guideLst>
        <p:guide orient="horz" pos="3294"/>
        <p:guide pos="431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0292BA-9243-4867-8217-0273EE9E1C0E}" type="slidenum">
              <a:rPr lang="it-IT" altLang="en-US"/>
              <a:pPr/>
              <a:t>‹#›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473490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DF6794-4DC8-43C3-B777-61993B1E6BA9}" type="slidenum">
              <a:rPr lang="it-IT" altLang="en-US"/>
              <a:pPr/>
              <a:t>‹#›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3595266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EEA394-0F25-4868-AACD-F68EDE086799}" type="slidenum">
              <a:rPr lang="it-IT" altLang="en-US"/>
              <a:pPr/>
              <a:t>‹#›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23060989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F31454-4CA0-4AFC-B22A-29268C29D23E}" type="slidenum">
              <a:rPr lang="it-IT" altLang="en-US"/>
              <a:pPr/>
              <a:t>‹#›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41803527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604912-E60F-453C-969A-EE750D210898}" type="slidenum">
              <a:rPr lang="it-IT" altLang="en-US"/>
              <a:pPr/>
              <a:t>‹#›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10700827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BA97E9-5814-4B29-B7F8-0610FEABC1A2}" type="slidenum">
              <a:rPr lang="it-IT" altLang="en-US"/>
              <a:pPr/>
              <a:t>‹#›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41671657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4EBFEA-D6B3-49AF-A70D-BC26E4ECF610}" type="slidenum">
              <a:rPr lang="it-IT" altLang="en-US"/>
              <a:pPr/>
              <a:t>‹#›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1356564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4C6320-C69F-4D3C-A0FA-442BE54BD726}" type="slidenum">
              <a:rPr lang="it-IT" altLang="en-US"/>
              <a:pPr/>
              <a:t>‹#›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18603054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5264CC-A70A-4F40-B67E-AEBD9D0BD32D}" type="slidenum">
              <a:rPr lang="it-IT" altLang="en-US"/>
              <a:pPr/>
              <a:t>‹#›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11463765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185D27-FC0B-410F-9213-C406E806A568}" type="slidenum">
              <a:rPr lang="it-IT" altLang="en-US"/>
              <a:pPr/>
              <a:t>‹#›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3149568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5133FE-A82E-4493-851A-A665FE7C7BC2}" type="slidenum">
              <a:rPr lang="it-IT" altLang="en-US"/>
              <a:pPr/>
              <a:t>‹#›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17133715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en-US" smtClean="0"/>
              <a:t>Click to edit Master text styles</a:t>
            </a:r>
          </a:p>
          <a:p>
            <a:pPr lvl="1"/>
            <a:r>
              <a:rPr lang="it-IT" altLang="en-US" smtClean="0"/>
              <a:t>Second level</a:t>
            </a:r>
          </a:p>
          <a:p>
            <a:pPr lvl="2"/>
            <a:r>
              <a:rPr lang="it-IT" altLang="en-US" smtClean="0"/>
              <a:t>Third level</a:t>
            </a:r>
          </a:p>
          <a:p>
            <a:pPr lvl="3"/>
            <a:r>
              <a:rPr lang="it-IT" altLang="en-US" smtClean="0"/>
              <a:t>Fourth level</a:t>
            </a:r>
          </a:p>
          <a:p>
            <a:pPr lvl="4"/>
            <a:r>
              <a:rPr lang="it-IT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it-IT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it-IT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170D99B-A134-4C2F-B3ED-F233796F4E36}" type="slidenum">
              <a:rPr lang="it-IT" altLang="en-US"/>
              <a:pPr/>
              <a:t>‹#›</a:t>
            </a:fld>
            <a:endParaRPr lang="it-IT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image" Target="../media/image5.png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en-US" b="1">
                <a:solidFill>
                  <a:schemeClr val="accent2"/>
                </a:solidFill>
              </a:rPr>
              <a:t>Marcatura e ricattura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it-IT" altLang="en-US"/>
              <a:t>Come stimare il numero di individui che compone una popolazione che non sia possibile censire interamente?</a:t>
            </a:r>
            <a:br>
              <a:rPr lang="it-IT" altLang="en-US"/>
            </a:br>
            <a:endParaRPr lang="it-IT" altLang="en-US"/>
          </a:p>
          <a:p>
            <a:pPr>
              <a:lnSpc>
                <a:spcPct val="90000"/>
              </a:lnSpc>
            </a:pPr>
            <a:r>
              <a:rPr lang="it-IT" altLang="en-US"/>
              <a:t>Metodi alternativi:</a:t>
            </a:r>
          </a:p>
          <a:p>
            <a:pPr lvl="1">
              <a:lnSpc>
                <a:spcPct val="90000"/>
              </a:lnSpc>
            </a:pPr>
            <a:r>
              <a:rPr lang="it-IT" altLang="en-US"/>
              <a:t>metodo della rimozione</a:t>
            </a:r>
          </a:p>
          <a:p>
            <a:pPr lvl="1">
              <a:lnSpc>
                <a:spcPct val="90000"/>
              </a:lnSpc>
            </a:pPr>
            <a:r>
              <a:rPr lang="it-IT" altLang="en-US"/>
              <a:t>metodo del raccolto</a:t>
            </a:r>
            <a:br>
              <a:rPr lang="it-IT" altLang="en-US"/>
            </a:br>
            <a:endParaRPr lang="it-IT" altLang="en-US"/>
          </a:p>
          <a:p>
            <a:pPr>
              <a:lnSpc>
                <a:spcPct val="90000"/>
              </a:lnSpc>
            </a:pPr>
            <a:r>
              <a:rPr lang="it-IT" altLang="en-US"/>
              <a:t>Da cosa dipende l’errore di stima?</a:t>
            </a:r>
          </a:p>
          <a:p>
            <a:pPr>
              <a:lnSpc>
                <a:spcPct val="90000"/>
              </a:lnSpc>
            </a:pPr>
            <a:endParaRPr lang="it-IT" alt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en-US"/>
              <a:t>In altre parole…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557338"/>
            <a:ext cx="8229600" cy="446563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it-IT" altLang="en-US" sz="2800"/>
              <a:t>Conosciamo il numero totale degli animali marcati (</a:t>
            </a:r>
            <a:r>
              <a:rPr lang="it-IT" altLang="en-US" sz="2800" b="1" i="1">
                <a:solidFill>
                  <a:schemeClr val="accent2"/>
                </a:solidFill>
              </a:rPr>
              <a:t>M</a:t>
            </a:r>
            <a:r>
              <a:rPr lang="it-IT" altLang="en-US" sz="2800"/>
              <a:t>).</a:t>
            </a:r>
          </a:p>
          <a:p>
            <a:pPr>
              <a:lnSpc>
                <a:spcPct val="90000"/>
              </a:lnSpc>
            </a:pPr>
            <a:r>
              <a:rPr lang="it-IT" altLang="en-US" sz="2800"/>
              <a:t>Conosciamo il numero degli animali ricatturati (</a:t>
            </a:r>
            <a:r>
              <a:rPr lang="it-IT" altLang="en-US" sz="2800" b="1" i="1">
                <a:solidFill>
                  <a:schemeClr val="accent2"/>
                </a:solidFill>
              </a:rPr>
              <a:t>n</a:t>
            </a:r>
            <a:r>
              <a:rPr lang="it-IT" altLang="en-US" sz="2800"/>
              <a:t>).</a:t>
            </a:r>
          </a:p>
          <a:p>
            <a:pPr>
              <a:lnSpc>
                <a:spcPct val="90000"/>
              </a:lnSpc>
            </a:pPr>
            <a:r>
              <a:rPr lang="it-IT" altLang="en-US" sz="2800"/>
              <a:t>Conosciamo il numero degli animali che, fra quelli ricatturati, risultano marcati (</a:t>
            </a:r>
            <a:r>
              <a:rPr lang="it-IT" altLang="en-US" sz="2800">
                <a:solidFill>
                  <a:schemeClr val="accent2"/>
                </a:solidFill>
              </a:rPr>
              <a:t>m</a:t>
            </a:r>
            <a:r>
              <a:rPr lang="it-IT" altLang="en-US" sz="2800"/>
              <a:t>).</a:t>
            </a:r>
          </a:p>
          <a:p>
            <a:pPr>
              <a:lnSpc>
                <a:spcPct val="90000"/>
              </a:lnSpc>
            </a:pPr>
            <a:r>
              <a:rPr lang="it-IT" altLang="en-US" sz="2800"/>
              <a:t>Se consideriamo anche il numero totale degli animali (</a:t>
            </a:r>
            <a:r>
              <a:rPr lang="it-IT" altLang="en-US" sz="2800">
                <a:solidFill>
                  <a:schemeClr val="accent2"/>
                </a:solidFill>
              </a:rPr>
              <a:t>N</a:t>
            </a:r>
            <a:r>
              <a:rPr lang="it-IT" altLang="en-US" sz="2800"/>
              <a:t>), si può scrivere che </a:t>
            </a:r>
            <a:r>
              <a:rPr lang="it-IT" altLang="en-US" sz="2800">
                <a:solidFill>
                  <a:schemeClr val="accent2"/>
                </a:solidFill>
              </a:rPr>
              <a:t>n/N=m/M</a:t>
            </a:r>
            <a:r>
              <a:rPr lang="it-IT" altLang="en-US" sz="2800"/>
              <a:t>.</a:t>
            </a:r>
          </a:p>
          <a:p>
            <a:pPr>
              <a:lnSpc>
                <a:spcPct val="90000"/>
              </a:lnSpc>
            </a:pPr>
            <a:r>
              <a:rPr lang="it-IT" altLang="en-US" sz="2800"/>
              <a:t>Di conseguenza, sarà </a:t>
            </a:r>
            <a:r>
              <a:rPr lang="it-IT" altLang="en-US" sz="2800" b="1">
                <a:solidFill>
                  <a:schemeClr val="accent2"/>
                </a:solidFill>
              </a:rPr>
              <a:t>N = n x M x 1/m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5" name="Freeform 125"/>
          <p:cNvSpPr>
            <a:spLocks/>
          </p:cNvSpPr>
          <p:nvPr/>
        </p:nvSpPr>
        <p:spPr bwMode="auto">
          <a:xfrm flipV="1">
            <a:off x="1042988" y="5013325"/>
            <a:ext cx="7069137" cy="576263"/>
          </a:xfrm>
          <a:custGeom>
            <a:avLst/>
            <a:gdLst>
              <a:gd name="T0" fmla="*/ 7 w 4453"/>
              <a:gd name="T1" fmla="*/ 0 h 363"/>
              <a:gd name="T2" fmla="*/ 53 w 4453"/>
              <a:gd name="T3" fmla="*/ 91 h 363"/>
              <a:gd name="T4" fmla="*/ 325 w 4453"/>
              <a:gd name="T5" fmla="*/ 182 h 363"/>
              <a:gd name="T6" fmla="*/ 1232 w 4453"/>
              <a:gd name="T7" fmla="*/ 318 h 363"/>
              <a:gd name="T8" fmla="*/ 2366 w 4453"/>
              <a:gd name="T9" fmla="*/ 363 h 363"/>
              <a:gd name="T10" fmla="*/ 3455 w 4453"/>
              <a:gd name="T11" fmla="*/ 318 h 363"/>
              <a:gd name="T12" fmla="*/ 3954 w 4453"/>
              <a:gd name="T13" fmla="*/ 227 h 363"/>
              <a:gd name="T14" fmla="*/ 4271 w 4453"/>
              <a:gd name="T15" fmla="*/ 136 h 363"/>
              <a:gd name="T16" fmla="*/ 4453 w 4453"/>
              <a:gd name="T17" fmla="*/ 0 h 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453" h="363">
                <a:moveTo>
                  <a:pt x="7" y="0"/>
                </a:moveTo>
                <a:cubicBezTo>
                  <a:pt x="3" y="30"/>
                  <a:pt x="0" y="61"/>
                  <a:pt x="53" y="91"/>
                </a:cubicBezTo>
                <a:cubicBezTo>
                  <a:pt x="106" y="121"/>
                  <a:pt x="129" y="144"/>
                  <a:pt x="325" y="182"/>
                </a:cubicBezTo>
                <a:cubicBezTo>
                  <a:pt x="521" y="220"/>
                  <a:pt x="892" y="288"/>
                  <a:pt x="1232" y="318"/>
                </a:cubicBezTo>
                <a:cubicBezTo>
                  <a:pt x="1572" y="348"/>
                  <a:pt x="1996" y="363"/>
                  <a:pt x="2366" y="363"/>
                </a:cubicBezTo>
                <a:cubicBezTo>
                  <a:pt x="2736" y="363"/>
                  <a:pt x="3190" y="341"/>
                  <a:pt x="3455" y="318"/>
                </a:cubicBezTo>
                <a:cubicBezTo>
                  <a:pt x="3720" y="295"/>
                  <a:pt x="3818" y="257"/>
                  <a:pt x="3954" y="227"/>
                </a:cubicBezTo>
                <a:cubicBezTo>
                  <a:pt x="4090" y="197"/>
                  <a:pt x="4188" y="174"/>
                  <a:pt x="4271" y="136"/>
                </a:cubicBezTo>
                <a:cubicBezTo>
                  <a:pt x="4354" y="98"/>
                  <a:pt x="4403" y="49"/>
                  <a:pt x="4453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0366" name="Picture 12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8400" y="2997200"/>
            <a:ext cx="935038" cy="811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67" name="Picture 12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325" y="3933825"/>
            <a:ext cx="1244600" cy="1077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68" name="Picture 12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838" y="1773238"/>
            <a:ext cx="622300" cy="539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69" name="Picture 129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450" y="4005263"/>
            <a:ext cx="1263650" cy="1077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70" name="Picture 13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413" y="4149725"/>
            <a:ext cx="622300" cy="582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71" name="Picture 13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675" y="4221163"/>
            <a:ext cx="946150" cy="760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72" name="Picture 13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7763" y="2997200"/>
            <a:ext cx="946150" cy="760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73" name="Picture 13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2275" y="2492375"/>
            <a:ext cx="946150" cy="760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74" name="Picture 13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5825" y="3716338"/>
            <a:ext cx="622300" cy="539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75" name="Picture 13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538" y="4365625"/>
            <a:ext cx="622300" cy="582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76" name="Picture 13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375" y="3716338"/>
            <a:ext cx="622300" cy="582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77" name="Picture 13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250" y="1773238"/>
            <a:ext cx="622300" cy="582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78" name="Picture 138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3800" y="2852738"/>
            <a:ext cx="1263650" cy="1077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79" name="Picture 13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775" y="2636838"/>
            <a:ext cx="935038" cy="811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80" name="Picture 14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275" y="2420938"/>
            <a:ext cx="622300" cy="539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81" name="Picture 14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9563" y="2060575"/>
            <a:ext cx="622300" cy="539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82" name="Picture 14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825" y="5157788"/>
            <a:ext cx="622300" cy="539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83" name="Picture 14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250" y="5373688"/>
            <a:ext cx="622300" cy="539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84" name="Picture 14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5963" y="5157788"/>
            <a:ext cx="946150" cy="760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85" name="Picture 14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8538" y="5229225"/>
            <a:ext cx="946150" cy="760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86" name="Picture 14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8038" y="5157788"/>
            <a:ext cx="935037" cy="811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87" name="Picture 14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7050" y="5373688"/>
            <a:ext cx="622300" cy="539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88" name="Picture 148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6100" y="5445125"/>
            <a:ext cx="622300" cy="582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89" name="Picture 14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4075" y="3213100"/>
            <a:ext cx="935038" cy="811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90" name="Picture 15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8888" y="3284538"/>
            <a:ext cx="622300" cy="582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91" name="Picture 15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288" y="4508500"/>
            <a:ext cx="622300" cy="539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92" name="Picture 15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950" y="2565400"/>
            <a:ext cx="935038" cy="811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93" name="Picture 15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625" y="1628775"/>
            <a:ext cx="622300" cy="539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94" name="Picture 15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063" y="2205038"/>
            <a:ext cx="946150" cy="760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95" name="Picture 15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725" y="3933825"/>
            <a:ext cx="935038" cy="811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96" name="Picture 15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6100" y="3644900"/>
            <a:ext cx="946150" cy="760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97" name="Picture 15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4438" y="1700213"/>
            <a:ext cx="946150" cy="760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98" name="Picture 15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628775"/>
            <a:ext cx="946150" cy="760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99" name="Picture 159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3438" y="2636838"/>
            <a:ext cx="622300" cy="539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282" name="AutoShape 42"/>
          <p:cNvSpPr>
            <a:spLocks noChangeArrowheads="1"/>
          </p:cNvSpPr>
          <p:nvPr/>
        </p:nvSpPr>
        <p:spPr bwMode="auto">
          <a:xfrm>
            <a:off x="1042988" y="1412875"/>
            <a:ext cx="7058025" cy="4824413"/>
          </a:xfrm>
          <a:prstGeom prst="can">
            <a:avLst>
              <a:gd name="adj" fmla="val 25000"/>
            </a:avLst>
          </a:prstGeom>
          <a:solidFill>
            <a:schemeClr val="accent1">
              <a:alpha val="2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93" name="AutoShape 53"/>
          <p:cNvSpPr>
            <a:spLocks noChangeArrowheads="1"/>
          </p:cNvSpPr>
          <p:nvPr/>
        </p:nvSpPr>
        <p:spPr bwMode="auto">
          <a:xfrm>
            <a:off x="1042988" y="1412875"/>
            <a:ext cx="7058025" cy="4824413"/>
          </a:xfrm>
          <a:prstGeom prst="can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92" name="AutoShape 52"/>
          <p:cNvSpPr>
            <a:spLocks noChangeArrowheads="1"/>
          </p:cNvSpPr>
          <p:nvPr/>
        </p:nvSpPr>
        <p:spPr bwMode="auto">
          <a:xfrm>
            <a:off x="1042988" y="908050"/>
            <a:ext cx="7058025" cy="5329238"/>
          </a:xfrm>
          <a:prstGeom prst="can">
            <a:avLst>
              <a:gd name="adj" fmla="val 2237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94" name="Text Box 54"/>
          <p:cNvSpPr txBox="1">
            <a:spLocks noChangeArrowheads="1"/>
          </p:cNvSpPr>
          <p:nvPr/>
        </p:nvSpPr>
        <p:spPr bwMode="auto">
          <a:xfrm>
            <a:off x="3779838" y="3716338"/>
            <a:ext cx="1944687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altLang="en-US" sz="6000" b="1">
                <a:solidFill>
                  <a:schemeClr val="accent2"/>
                </a:solidFill>
              </a:rPr>
              <a:t>N=?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0"/>
                                        <p:tgtEl>
                                          <p:spTgt spid="102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0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93" grpId="0" animBg="1"/>
      <p:bldP spid="1029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31" name="Freeform 43"/>
          <p:cNvSpPr>
            <a:spLocks/>
          </p:cNvSpPr>
          <p:nvPr/>
        </p:nvSpPr>
        <p:spPr bwMode="auto">
          <a:xfrm flipV="1">
            <a:off x="1042988" y="5013325"/>
            <a:ext cx="7069137" cy="576263"/>
          </a:xfrm>
          <a:custGeom>
            <a:avLst/>
            <a:gdLst>
              <a:gd name="T0" fmla="*/ 7 w 4453"/>
              <a:gd name="T1" fmla="*/ 0 h 363"/>
              <a:gd name="T2" fmla="*/ 53 w 4453"/>
              <a:gd name="T3" fmla="*/ 91 h 363"/>
              <a:gd name="T4" fmla="*/ 325 w 4453"/>
              <a:gd name="T5" fmla="*/ 182 h 363"/>
              <a:gd name="T6" fmla="*/ 1232 w 4453"/>
              <a:gd name="T7" fmla="*/ 318 h 363"/>
              <a:gd name="T8" fmla="*/ 2366 w 4453"/>
              <a:gd name="T9" fmla="*/ 363 h 363"/>
              <a:gd name="T10" fmla="*/ 3455 w 4453"/>
              <a:gd name="T11" fmla="*/ 318 h 363"/>
              <a:gd name="T12" fmla="*/ 3954 w 4453"/>
              <a:gd name="T13" fmla="*/ 227 h 363"/>
              <a:gd name="T14" fmla="*/ 4271 w 4453"/>
              <a:gd name="T15" fmla="*/ 136 h 363"/>
              <a:gd name="T16" fmla="*/ 4453 w 4453"/>
              <a:gd name="T17" fmla="*/ 0 h 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453" h="363">
                <a:moveTo>
                  <a:pt x="7" y="0"/>
                </a:moveTo>
                <a:cubicBezTo>
                  <a:pt x="3" y="30"/>
                  <a:pt x="0" y="61"/>
                  <a:pt x="53" y="91"/>
                </a:cubicBezTo>
                <a:cubicBezTo>
                  <a:pt x="106" y="121"/>
                  <a:pt x="129" y="144"/>
                  <a:pt x="325" y="182"/>
                </a:cubicBezTo>
                <a:cubicBezTo>
                  <a:pt x="521" y="220"/>
                  <a:pt x="892" y="288"/>
                  <a:pt x="1232" y="318"/>
                </a:cubicBezTo>
                <a:cubicBezTo>
                  <a:pt x="1572" y="348"/>
                  <a:pt x="1996" y="363"/>
                  <a:pt x="2366" y="363"/>
                </a:cubicBezTo>
                <a:cubicBezTo>
                  <a:pt x="2736" y="363"/>
                  <a:pt x="3190" y="341"/>
                  <a:pt x="3455" y="318"/>
                </a:cubicBezTo>
                <a:cubicBezTo>
                  <a:pt x="3720" y="295"/>
                  <a:pt x="3818" y="257"/>
                  <a:pt x="3954" y="227"/>
                </a:cubicBezTo>
                <a:cubicBezTo>
                  <a:pt x="4090" y="197"/>
                  <a:pt x="4188" y="174"/>
                  <a:pt x="4271" y="136"/>
                </a:cubicBezTo>
                <a:cubicBezTo>
                  <a:pt x="4354" y="98"/>
                  <a:pt x="4403" y="49"/>
                  <a:pt x="4453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2332" name="Picture 4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8400" y="2997200"/>
            <a:ext cx="935038" cy="811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333" name="Picture 4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325" y="3933825"/>
            <a:ext cx="1244600" cy="1077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334" name="Picture 4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838" y="1773238"/>
            <a:ext cx="622300" cy="539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335" name="Picture 47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450" y="4005263"/>
            <a:ext cx="1263650" cy="1077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336" name="Picture 48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413" y="4149725"/>
            <a:ext cx="622300" cy="582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337" name="Picture 4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675" y="4221163"/>
            <a:ext cx="946150" cy="760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338" name="Picture 5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7763" y="2997200"/>
            <a:ext cx="946150" cy="760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339" name="Picture 5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2275" y="2492375"/>
            <a:ext cx="946150" cy="760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340" name="Picture 5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5825" y="3716338"/>
            <a:ext cx="622300" cy="539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341" name="Picture 5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538" y="4365625"/>
            <a:ext cx="622300" cy="582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342" name="Picture 5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375" y="3716338"/>
            <a:ext cx="622300" cy="582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343" name="Picture 5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250" y="1773238"/>
            <a:ext cx="622300" cy="582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344" name="Picture 56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3800" y="2852738"/>
            <a:ext cx="1263650" cy="1077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345" name="Picture 5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775" y="2636838"/>
            <a:ext cx="935038" cy="811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346" name="Picture 5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275" y="2420938"/>
            <a:ext cx="622300" cy="539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347" name="Picture 59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9563" y="2060575"/>
            <a:ext cx="622300" cy="539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348" name="Picture 6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825" y="5157788"/>
            <a:ext cx="622300" cy="539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349" name="Picture 6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250" y="5373688"/>
            <a:ext cx="622300" cy="539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350" name="Picture 6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5963" y="5157788"/>
            <a:ext cx="946150" cy="760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351" name="Picture 6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8538" y="5229225"/>
            <a:ext cx="946150" cy="760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352" name="Picture 6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8038" y="5157788"/>
            <a:ext cx="935037" cy="811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353" name="Picture 6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7050" y="5373688"/>
            <a:ext cx="622300" cy="539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354" name="Picture 6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6100" y="5445125"/>
            <a:ext cx="622300" cy="582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355" name="Picture 6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4075" y="3213100"/>
            <a:ext cx="935038" cy="811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356" name="Picture 68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8888" y="3284538"/>
            <a:ext cx="622300" cy="582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357" name="Picture 69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288" y="4508500"/>
            <a:ext cx="622300" cy="539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358" name="Picture 7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950" y="2565400"/>
            <a:ext cx="935038" cy="811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359" name="Picture 7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625" y="1628775"/>
            <a:ext cx="622300" cy="539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360" name="Picture 7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063" y="2205038"/>
            <a:ext cx="946150" cy="760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361" name="Picture 7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725" y="3933825"/>
            <a:ext cx="935038" cy="811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362" name="Picture 7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6100" y="3644900"/>
            <a:ext cx="946150" cy="760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363" name="Picture 7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4438" y="1700213"/>
            <a:ext cx="946150" cy="760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364" name="Picture 7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628775"/>
            <a:ext cx="946150" cy="760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365" name="Picture 7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3438" y="2636838"/>
            <a:ext cx="622300" cy="539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325" name="AutoShape 37"/>
          <p:cNvSpPr>
            <a:spLocks noChangeArrowheads="1"/>
          </p:cNvSpPr>
          <p:nvPr/>
        </p:nvSpPr>
        <p:spPr bwMode="auto">
          <a:xfrm>
            <a:off x="1042988" y="1412875"/>
            <a:ext cx="7058025" cy="4824413"/>
          </a:xfrm>
          <a:prstGeom prst="can">
            <a:avLst>
              <a:gd name="adj" fmla="val 25000"/>
            </a:avLst>
          </a:prstGeom>
          <a:solidFill>
            <a:schemeClr val="accent1">
              <a:alpha val="2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26" name="AutoShape 38"/>
          <p:cNvSpPr>
            <a:spLocks noChangeArrowheads="1"/>
          </p:cNvSpPr>
          <p:nvPr/>
        </p:nvSpPr>
        <p:spPr bwMode="auto">
          <a:xfrm>
            <a:off x="1042988" y="1412875"/>
            <a:ext cx="7058025" cy="4824413"/>
          </a:xfrm>
          <a:prstGeom prst="can">
            <a:avLst>
              <a:gd name="adj" fmla="val 25000"/>
            </a:avLst>
          </a:prstGeom>
          <a:solidFill>
            <a:schemeClr val="accent1">
              <a:alpha val="2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27" name="AutoShape 39"/>
          <p:cNvSpPr>
            <a:spLocks noChangeArrowheads="1"/>
          </p:cNvSpPr>
          <p:nvPr/>
        </p:nvSpPr>
        <p:spPr bwMode="auto">
          <a:xfrm>
            <a:off x="1042988" y="908050"/>
            <a:ext cx="7058025" cy="5329238"/>
          </a:xfrm>
          <a:prstGeom prst="can">
            <a:avLst>
              <a:gd name="adj" fmla="val 2237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30" name="AutoShape 42" descr="Outlined diamond"/>
          <p:cNvSpPr>
            <a:spLocks noChangeArrowheads="1"/>
          </p:cNvSpPr>
          <p:nvPr/>
        </p:nvSpPr>
        <p:spPr bwMode="auto">
          <a:xfrm>
            <a:off x="1258888" y="476250"/>
            <a:ext cx="2447925" cy="3600450"/>
          </a:xfrm>
          <a:prstGeom prst="can">
            <a:avLst>
              <a:gd name="adj" fmla="val 26400"/>
            </a:avLst>
          </a:prstGeom>
          <a:pattFill prst="openDmnd">
            <a:fgClr>
              <a:srgbClr val="705050">
                <a:alpha val="39999"/>
              </a:srgbClr>
            </a:fgClr>
            <a:bgClr>
              <a:srgbClr val="CCFFFF">
                <a:alpha val="39999"/>
              </a:srgbClr>
            </a:bgClr>
          </a:pattFill>
          <a:ln w="25400">
            <a:solidFill>
              <a:srgbClr val="70505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0"/>
                                        <p:tgtEl>
                                          <p:spTgt spid="123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2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3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3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26" grpId="0" animBg="1"/>
      <p:bldP spid="1233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42" name="Picture 30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7763" y="4419600"/>
            <a:ext cx="946150" cy="809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343" name="Picture 31"/>
          <p:cNvPicPr>
            <a:picLocks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7763" y="3141663"/>
            <a:ext cx="622300" cy="539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344" name="Picture 32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388" y="3195638"/>
            <a:ext cx="939800" cy="809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345" name="Picture 33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25" y="3644900"/>
            <a:ext cx="939800" cy="809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346" name="Picture 34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9988" y="3987800"/>
            <a:ext cx="939800" cy="809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347" name="Picture 35"/>
          <p:cNvPicPr>
            <a:picLocks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5825" y="4760913"/>
            <a:ext cx="633413" cy="539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326" name="Picture 14"/>
          <p:cNvPicPr>
            <a:picLocks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1063" y="982663"/>
            <a:ext cx="633412" cy="542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327" name="Picture 1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3717925"/>
            <a:ext cx="935038" cy="811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316" name="Picture 4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3138" y="3789363"/>
            <a:ext cx="946150" cy="760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317" name="Picture 5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3070225"/>
            <a:ext cx="622300" cy="582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318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2638" y="3933825"/>
            <a:ext cx="935037" cy="811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319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4938" y="4510088"/>
            <a:ext cx="935037" cy="811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320" name="Picture 8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4581525"/>
            <a:ext cx="622300" cy="582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321" name="Picture 9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5300" y="2997200"/>
            <a:ext cx="946150" cy="760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322" name="AutoShape 10" descr="Outlined diamond"/>
          <p:cNvSpPr>
            <a:spLocks noChangeArrowheads="1"/>
          </p:cNvSpPr>
          <p:nvPr/>
        </p:nvSpPr>
        <p:spPr bwMode="auto">
          <a:xfrm>
            <a:off x="539750" y="1773238"/>
            <a:ext cx="2447925" cy="3600450"/>
          </a:xfrm>
          <a:prstGeom prst="can">
            <a:avLst>
              <a:gd name="adj" fmla="val 26400"/>
            </a:avLst>
          </a:prstGeom>
          <a:pattFill prst="openDmnd">
            <a:fgClr>
              <a:srgbClr val="705050">
                <a:alpha val="39999"/>
              </a:srgbClr>
            </a:fgClr>
            <a:bgClr>
              <a:srgbClr val="CCFFFF">
                <a:alpha val="39999"/>
              </a:srgbClr>
            </a:bgClr>
          </a:pattFill>
          <a:ln w="25400">
            <a:solidFill>
              <a:srgbClr val="70505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3355" name="Group 43"/>
          <p:cNvGrpSpPr>
            <a:grpSpLocks/>
          </p:cNvGrpSpPr>
          <p:nvPr/>
        </p:nvGrpSpPr>
        <p:grpSpPr bwMode="auto">
          <a:xfrm>
            <a:off x="6084888" y="1773238"/>
            <a:ext cx="2447925" cy="3600450"/>
            <a:chOff x="3833" y="1117"/>
            <a:chExt cx="1542" cy="2268"/>
          </a:xfrm>
        </p:grpSpPr>
        <p:sp>
          <p:nvSpPr>
            <p:cNvPr id="13323" name="AutoShape 11"/>
            <p:cNvSpPr>
              <a:spLocks noChangeArrowheads="1"/>
            </p:cNvSpPr>
            <p:nvPr/>
          </p:nvSpPr>
          <p:spPr bwMode="auto">
            <a:xfrm>
              <a:off x="3833" y="1525"/>
              <a:ext cx="1542" cy="1860"/>
            </a:xfrm>
            <a:prstGeom prst="can">
              <a:avLst>
                <a:gd name="adj" fmla="val 26202"/>
              </a:avLst>
            </a:prstGeom>
            <a:solidFill>
              <a:schemeClr val="accent1">
                <a:alpha val="20000"/>
              </a:schemeClr>
            </a:solidFill>
            <a:ln w="63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24" name="AutoShape 12"/>
            <p:cNvSpPr>
              <a:spLocks noChangeArrowheads="1"/>
            </p:cNvSpPr>
            <p:nvPr/>
          </p:nvSpPr>
          <p:spPr bwMode="auto">
            <a:xfrm>
              <a:off x="3833" y="1117"/>
              <a:ext cx="1542" cy="2268"/>
            </a:xfrm>
            <a:prstGeom prst="can">
              <a:avLst>
                <a:gd name="adj" fmla="val 28919"/>
              </a:avLst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pic>
        <p:nvPicPr>
          <p:cNvPr id="13331" name="Picture 19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925" y="3717925"/>
            <a:ext cx="939800" cy="809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332" name="Picture 20"/>
          <p:cNvPicPr>
            <a:picLocks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5388" y="982663"/>
            <a:ext cx="622300" cy="539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334" name="Picture 2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2135188"/>
            <a:ext cx="935038" cy="811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335" name="Picture 23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925" y="2133600"/>
            <a:ext cx="939800" cy="809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336" name="Picture 2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2925763"/>
            <a:ext cx="935038" cy="811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337" name="Picture 25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925" y="2925763"/>
            <a:ext cx="939800" cy="809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338" name="Picture 2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4510088"/>
            <a:ext cx="935038" cy="811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339" name="Picture 27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925" y="4510088"/>
            <a:ext cx="939800" cy="809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340" name="Picture 28"/>
          <p:cNvPicPr>
            <a:picLocks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1063" y="1558925"/>
            <a:ext cx="633412" cy="542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341" name="Picture 29"/>
          <p:cNvPicPr>
            <a:picLocks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5388" y="1558925"/>
            <a:ext cx="622300" cy="539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348" name="AutoShape 36"/>
          <p:cNvSpPr>
            <a:spLocks noChangeArrowheads="1"/>
          </p:cNvSpPr>
          <p:nvPr/>
        </p:nvSpPr>
        <p:spPr bwMode="auto">
          <a:xfrm>
            <a:off x="4284663" y="1054100"/>
            <a:ext cx="576262" cy="360363"/>
          </a:xfrm>
          <a:prstGeom prst="rightArrow">
            <a:avLst>
              <a:gd name="adj1" fmla="val 50000"/>
              <a:gd name="adj2" fmla="val 39978"/>
            </a:avLst>
          </a:prstGeom>
          <a:gradFill rotWithShape="1">
            <a:gsLst>
              <a:gs pos="0">
                <a:schemeClr val="bg2"/>
              </a:gs>
              <a:gs pos="100000">
                <a:srgbClr val="FF00FF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49" name="AutoShape 37"/>
          <p:cNvSpPr>
            <a:spLocks noChangeArrowheads="1"/>
          </p:cNvSpPr>
          <p:nvPr/>
        </p:nvSpPr>
        <p:spPr bwMode="auto">
          <a:xfrm>
            <a:off x="4284663" y="1630363"/>
            <a:ext cx="576262" cy="360362"/>
          </a:xfrm>
          <a:prstGeom prst="rightArrow">
            <a:avLst>
              <a:gd name="adj1" fmla="val 50000"/>
              <a:gd name="adj2" fmla="val 39978"/>
            </a:avLst>
          </a:prstGeom>
          <a:gradFill rotWithShape="1">
            <a:gsLst>
              <a:gs pos="0">
                <a:schemeClr val="bg2"/>
              </a:gs>
              <a:gs pos="100000">
                <a:srgbClr val="FF00FF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50" name="AutoShape 38"/>
          <p:cNvSpPr>
            <a:spLocks noChangeArrowheads="1"/>
          </p:cNvSpPr>
          <p:nvPr/>
        </p:nvSpPr>
        <p:spPr bwMode="auto">
          <a:xfrm>
            <a:off x="4284663" y="2351088"/>
            <a:ext cx="576262" cy="360362"/>
          </a:xfrm>
          <a:prstGeom prst="rightArrow">
            <a:avLst>
              <a:gd name="adj1" fmla="val 50000"/>
              <a:gd name="adj2" fmla="val 39978"/>
            </a:avLst>
          </a:prstGeom>
          <a:gradFill rotWithShape="1">
            <a:gsLst>
              <a:gs pos="0">
                <a:schemeClr val="bg2"/>
              </a:gs>
              <a:gs pos="100000">
                <a:srgbClr val="FF00FF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51" name="AutoShape 39"/>
          <p:cNvSpPr>
            <a:spLocks noChangeArrowheads="1"/>
          </p:cNvSpPr>
          <p:nvPr/>
        </p:nvSpPr>
        <p:spPr bwMode="auto">
          <a:xfrm>
            <a:off x="4284663" y="3141663"/>
            <a:ext cx="576262" cy="360362"/>
          </a:xfrm>
          <a:prstGeom prst="rightArrow">
            <a:avLst>
              <a:gd name="adj1" fmla="val 50000"/>
              <a:gd name="adj2" fmla="val 39978"/>
            </a:avLst>
          </a:prstGeom>
          <a:gradFill rotWithShape="1">
            <a:gsLst>
              <a:gs pos="0">
                <a:schemeClr val="bg2"/>
              </a:gs>
              <a:gs pos="100000">
                <a:srgbClr val="FF00FF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52" name="AutoShape 40"/>
          <p:cNvSpPr>
            <a:spLocks noChangeArrowheads="1"/>
          </p:cNvSpPr>
          <p:nvPr/>
        </p:nvSpPr>
        <p:spPr bwMode="auto">
          <a:xfrm>
            <a:off x="4284663" y="3933825"/>
            <a:ext cx="576262" cy="360363"/>
          </a:xfrm>
          <a:prstGeom prst="rightArrow">
            <a:avLst>
              <a:gd name="adj1" fmla="val 50000"/>
              <a:gd name="adj2" fmla="val 39978"/>
            </a:avLst>
          </a:prstGeom>
          <a:gradFill rotWithShape="1">
            <a:gsLst>
              <a:gs pos="0">
                <a:schemeClr val="bg2"/>
              </a:gs>
              <a:gs pos="100000">
                <a:srgbClr val="FF00FF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53" name="AutoShape 41"/>
          <p:cNvSpPr>
            <a:spLocks noChangeArrowheads="1"/>
          </p:cNvSpPr>
          <p:nvPr/>
        </p:nvSpPr>
        <p:spPr bwMode="auto">
          <a:xfrm>
            <a:off x="4284663" y="4725988"/>
            <a:ext cx="576262" cy="360362"/>
          </a:xfrm>
          <a:prstGeom prst="rightArrow">
            <a:avLst>
              <a:gd name="adj1" fmla="val 50000"/>
              <a:gd name="adj2" fmla="val 39978"/>
            </a:avLst>
          </a:prstGeom>
          <a:gradFill rotWithShape="1">
            <a:gsLst>
              <a:gs pos="0">
                <a:schemeClr val="bg2"/>
              </a:gs>
              <a:gs pos="100000">
                <a:srgbClr val="FF00FF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33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3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33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33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3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3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33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33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3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3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13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3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3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133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5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13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3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13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13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6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133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13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33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33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2" dur="500"/>
                                        <p:tgtEl>
                                          <p:spTgt spid="13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5" dur="500"/>
                                        <p:tgtEl>
                                          <p:spTgt spid="13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8" dur="500"/>
                                        <p:tgtEl>
                                          <p:spTgt spid="13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1" dur="500"/>
                                        <p:tgtEl>
                                          <p:spTgt spid="13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4" dur="500"/>
                                        <p:tgtEl>
                                          <p:spTgt spid="13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7" dur="500"/>
                                        <p:tgtEl>
                                          <p:spTgt spid="13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48" grpId="0" animBg="1"/>
      <p:bldP spid="13349" grpId="0" animBg="1"/>
      <p:bldP spid="13350" grpId="0" animBg="1"/>
      <p:bldP spid="13351" grpId="0" animBg="1"/>
      <p:bldP spid="13352" grpId="0" animBg="1"/>
      <p:bldP spid="1335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85" name="Picture 49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0325" y="3122613"/>
            <a:ext cx="946150" cy="809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386" name="Picture 50"/>
          <p:cNvPicPr>
            <a:picLocks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0325" y="1844675"/>
            <a:ext cx="622300" cy="539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387" name="Picture 51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6950" y="1898650"/>
            <a:ext cx="939800" cy="809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388" name="Picture 52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4788" y="2347913"/>
            <a:ext cx="939800" cy="809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389" name="Picture 53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2550" y="2690813"/>
            <a:ext cx="939800" cy="809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390" name="Picture 54"/>
          <p:cNvPicPr>
            <a:picLocks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8388" y="3463925"/>
            <a:ext cx="633412" cy="539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338" name="Freeform 2"/>
          <p:cNvSpPr>
            <a:spLocks/>
          </p:cNvSpPr>
          <p:nvPr/>
        </p:nvSpPr>
        <p:spPr bwMode="auto">
          <a:xfrm flipV="1">
            <a:off x="1042988" y="5013325"/>
            <a:ext cx="7069137" cy="576263"/>
          </a:xfrm>
          <a:custGeom>
            <a:avLst/>
            <a:gdLst>
              <a:gd name="T0" fmla="*/ 7 w 4453"/>
              <a:gd name="T1" fmla="*/ 0 h 363"/>
              <a:gd name="T2" fmla="*/ 53 w 4453"/>
              <a:gd name="T3" fmla="*/ 91 h 363"/>
              <a:gd name="T4" fmla="*/ 325 w 4453"/>
              <a:gd name="T5" fmla="*/ 182 h 363"/>
              <a:gd name="T6" fmla="*/ 1232 w 4453"/>
              <a:gd name="T7" fmla="*/ 318 h 363"/>
              <a:gd name="T8" fmla="*/ 2366 w 4453"/>
              <a:gd name="T9" fmla="*/ 363 h 363"/>
              <a:gd name="T10" fmla="*/ 3455 w 4453"/>
              <a:gd name="T11" fmla="*/ 318 h 363"/>
              <a:gd name="T12" fmla="*/ 3954 w 4453"/>
              <a:gd name="T13" fmla="*/ 227 h 363"/>
              <a:gd name="T14" fmla="*/ 4271 w 4453"/>
              <a:gd name="T15" fmla="*/ 136 h 363"/>
              <a:gd name="T16" fmla="*/ 4453 w 4453"/>
              <a:gd name="T17" fmla="*/ 0 h 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453" h="363">
                <a:moveTo>
                  <a:pt x="7" y="0"/>
                </a:moveTo>
                <a:cubicBezTo>
                  <a:pt x="3" y="30"/>
                  <a:pt x="0" y="61"/>
                  <a:pt x="53" y="91"/>
                </a:cubicBezTo>
                <a:cubicBezTo>
                  <a:pt x="106" y="121"/>
                  <a:pt x="129" y="144"/>
                  <a:pt x="325" y="182"/>
                </a:cubicBezTo>
                <a:cubicBezTo>
                  <a:pt x="521" y="220"/>
                  <a:pt x="892" y="288"/>
                  <a:pt x="1232" y="318"/>
                </a:cubicBezTo>
                <a:cubicBezTo>
                  <a:pt x="1572" y="348"/>
                  <a:pt x="1996" y="363"/>
                  <a:pt x="2366" y="363"/>
                </a:cubicBezTo>
                <a:cubicBezTo>
                  <a:pt x="2736" y="363"/>
                  <a:pt x="3190" y="341"/>
                  <a:pt x="3455" y="318"/>
                </a:cubicBezTo>
                <a:cubicBezTo>
                  <a:pt x="3720" y="295"/>
                  <a:pt x="3818" y="257"/>
                  <a:pt x="3954" y="227"/>
                </a:cubicBezTo>
                <a:cubicBezTo>
                  <a:pt x="4090" y="197"/>
                  <a:pt x="4188" y="174"/>
                  <a:pt x="4271" y="136"/>
                </a:cubicBezTo>
                <a:cubicBezTo>
                  <a:pt x="4354" y="98"/>
                  <a:pt x="4403" y="49"/>
                  <a:pt x="4453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8400" y="2997200"/>
            <a:ext cx="935038" cy="811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340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325" y="3933825"/>
            <a:ext cx="1244600" cy="1077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341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838" y="1773238"/>
            <a:ext cx="622300" cy="539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342" name="Picture 6"/>
          <p:cNvPicPr>
            <a:picLocks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450" y="4005263"/>
            <a:ext cx="1263650" cy="1077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343" name="Picture 7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413" y="4149725"/>
            <a:ext cx="622300" cy="582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344" name="Picture 8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675" y="4221163"/>
            <a:ext cx="946150" cy="760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345" name="Picture 9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7763" y="2997200"/>
            <a:ext cx="946150" cy="760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347" name="Picture 11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5825" y="3716338"/>
            <a:ext cx="622300" cy="539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348" name="Picture 1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538" y="4365625"/>
            <a:ext cx="622300" cy="582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349" name="Picture 13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375" y="3716338"/>
            <a:ext cx="622300" cy="582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351" name="Picture 15"/>
          <p:cNvPicPr>
            <a:picLocks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3800" y="2852738"/>
            <a:ext cx="1263650" cy="1077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353" name="Picture 17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275" y="2420938"/>
            <a:ext cx="622300" cy="539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354" name="Picture 18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9563" y="2060575"/>
            <a:ext cx="622300" cy="539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355" name="Picture 19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825" y="5157788"/>
            <a:ext cx="622300" cy="539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356" name="Picture 20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250" y="5373688"/>
            <a:ext cx="622300" cy="539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357" name="Picture 21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5963" y="5157788"/>
            <a:ext cx="946150" cy="760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358" name="Picture 2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8538" y="5229225"/>
            <a:ext cx="946150" cy="760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359" name="Picture 2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8038" y="5157788"/>
            <a:ext cx="935037" cy="811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360" name="Picture 2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7050" y="5373688"/>
            <a:ext cx="622300" cy="539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361" name="Picture 25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6100" y="5445125"/>
            <a:ext cx="622300" cy="582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364" name="Picture 28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288" y="4508500"/>
            <a:ext cx="622300" cy="539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365" name="Picture 29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950" y="2565400"/>
            <a:ext cx="935038" cy="811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366" name="Picture 30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625" y="1628775"/>
            <a:ext cx="622300" cy="539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367" name="Picture 31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063" y="2205038"/>
            <a:ext cx="946150" cy="760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368" name="Picture 3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725" y="3933825"/>
            <a:ext cx="935038" cy="811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369" name="Picture 3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6100" y="3644900"/>
            <a:ext cx="946150" cy="760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371" name="Picture 3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628775"/>
            <a:ext cx="946150" cy="760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372" name="Picture 36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3438" y="2636838"/>
            <a:ext cx="622300" cy="539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373" name="AutoShape 37"/>
          <p:cNvSpPr>
            <a:spLocks noChangeArrowheads="1"/>
          </p:cNvSpPr>
          <p:nvPr/>
        </p:nvSpPr>
        <p:spPr bwMode="auto">
          <a:xfrm>
            <a:off x="1042988" y="1412875"/>
            <a:ext cx="7058025" cy="4824413"/>
          </a:xfrm>
          <a:prstGeom prst="can">
            <a:avLst>
              <a:gd name="adj" fmla="val 25000"/>
            </a:avLst>
          </a:prstGeom>
          <a:solidFill>
            <a:schemeClr val="accent1">
              <a:alpha val="2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91" name="AutoShape 55"/>
          <p:cNvSpPr>
            <a:spLocks noChangeArrowheads="1"/>
          </p:cNvSpPr>
          <p:nvPr/>
        </p:nvSpPr>
        <p:spPr bwMode="auto">
          <a:xfrm>
            <a:off x="1187450" y="1123950"/>
            <a:ext cx="2447925" cy="2952750"/>
          </a:xfrm>
          <a:prstGeom prst="can">
            <a:avLst>
              <a:gd name="adj" fmla="val 26202"/>
            </a:avLst>
          </a:prstGeom>
          <a:solidFill>
            <a:schemeClr val="accent1">
              <a:alpha val="10001"/>
            </a:schemeClr>
          </a:solidFill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92" name="AutoShape 56"/>
          <p:cNvSpPr>
            <a:spLocks noChangeArrowheads="1"/>
          </p:cNvSpPr>
          <p:nvPr/>
        </p:nvSpPr>
        <p:spPr bwMode="auto">
          <a:xfrm>
            <a:off x="1187450" y="476250"/>
            <a:ext cx="2447925" cy="3600450"/>
          </a:xfrm>
          <a:prstGeom prst="can">
            <a:avLst>
              <a:gd name="adj" fmla="val 28919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75" name="AutoShape 39"/>
          <p:cNvSpPr>
            <a:spLocks noChangeArrowheads="1"/>
          </p:cNvSpPr>
          <p:nvPr/>
        </p:nvSpPr>
        <p:spPr bwMode="auto">
          <a:xfrm>
            <a:off x="1042988" y="908050"/>
            <a:ext cx="7058025" cy="5329238"/>
          </a:xfrm>
          <a:prstGeom prst="can">
            <a:avLst>
              <a:gd name="adj" fmla="val 2237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74" name="AutoShape 38"/>
          <p:cNvSpPr>
            <a:spLocks noChangeArrowheads="1"/>
          </p:cNvSpPr>
          <p:nvPr/>
        </p:nvSpPr>
        <p:spPr bwMode="auto">
          <a:xfrm>
            <a:off x="1042988" y="1412875"/>
            <a:ext cx="7058025" cy="4824413"/>
          </a:xfrm>
          <a:prstGeom prst="can">
            <a:avLst>
              <a:gd name="adj" fmla="val 25000"/>
            </a:avLst>
          </a:prstGeom>
          <a:solidFill>
            <a:schemeClr val="accent1">
              <a:alpha val="2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4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43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43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3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3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43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43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43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43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3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3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43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43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91" grpId="0" animBg="1"/>
      <p:bldP spid="1439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0325" y="3122613"/>
            <a:ext cx="946150" cy="809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363" name="Picture 3"/>
          <p:cNvPicPr>
            <a:picLocks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0325" y="1844675"/>
            <a:ext cx="622300" cy="539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364" name="Picture 4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6950" y="1898650"/>
            <a:ext cx="939800" cy="809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365" name="Picture 5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4788" y="2347913"/>
            <a:ext cx="939800" cy="809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366" name="Picture 6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2550" y="2690813"/>
            <a:ext cx="939800" cy="809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367" name="Picture 7"/>
          <p:cNvPicPr>
            <a:picLocks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8388" y="3463925"/>
            <a:ext cx="633412" cy="539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368" name="Freeform 8"/>
          <p:cNvSpPr>
            <a:spLocks/>
          </p:cNvSpPr>
          <p:nvPr/>
        </p:nvSpPr>
        <p:spPr bwMode="auto">
          <a:xfrm flipV="1">
            <a:off x="1042988" y="5013325"/>
            <a:ext cx="7069137" cy="576263"/>
          </a:xfrm>
          <a:custGeom>
            <a:avLst/>
            <a:gdLst>
              <a:gd name="T0" fmla="*/ 7 w 4453"/>
              <a:gd name="T1" fmla="*/ 0 h 363"/>
              <a:gd name="T2" fmla="*/ 53 w 4453"/>
              <a:gd name="T3" fmla="*/ 91 h 363"/>
              <a:gd name="T4" fmla="*/ 325 w 4453"/>
              <a:gd name="T5" fmla="*/ 182 h 363"/>
              <a:gd name="T6" fmla="*/ 1232 w 4453"/>
              <a:gd name="T7" fmla="*/ 318 h 363"/>
              <a:gd name="T8" fmla="*/ 2366 w 4453"/>
              <a:gd name="T9" fmla="*/ 363 h 363"/>
              <a:gd name="T10" fmla="*/ 3455 w 4453"/>
              <a:gd name="T11" fmla="*/ 318 h 363"/>
              <a:gd name="T12" fmla="*/ 3954 w 4453"/>
              <a:gd name="T13" fmla="*/ 227 h 363"/>
              <a:gd name="T14" fmla="*/ 4271 w 4453"/>
              <a:gd name="T15" fmla="*/ 136 h 363"/>
              <a:gd name="T16" fmla="*/ 4453 w 4453"/>
              <a:gd name="T17" fmla="*/ 0 h 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453" h="363">
                <a:moveTo>
                  <a:pt x="7" y="0"/>
                </a:moveTo>
                <a:cubicBezTo>
                  <a:pt x="3" y="30"/>
                  <a:pt x="0" y="61"/>
                  <a:pt x="53" y="91"/>
                </a:cubicBezTo>
                <a:cubicBezTo>
                  <a:pt x="106" y="121"/>
                  <a:pt x="129" y="144"/>
                  <a:pt x="325" y="182"/>
                </a:cubicBezTo>
                <a:cubicBezTo>
                  <a:pt x="521" y="220"/>
                  <a:pt x="892" y="288"/>
                  <a:pt x="1232" y="318"/>
                </a:cubicBezTo>
                <a:cubicBezTo>
                  <a:pt x="1572" y="348"/>
                  <a:pt x="1996" y="363"/>
                  <a:pt x="2366" y="363"/>
                </a:cubicBezTo>
                <a:cubicBezTo>
                  <a:pt x="2736" y="363"/>
                  <a:pt x="3190" y="341"/>
                  <a:pt x="3455" y="318"/>
                </a:cubicBezTo>
                <a:cubicBezTo>
                  <a:pt x="3720" y="295"/>
                  <a:pt x="3818" y="257"/>
                  <a:pt x="3954" y="227"/>
                </a:cubicBezTo>
                <a:cubicBezTo>
                  <a:pt x="4090" y="197"/>
                  <a:pt x="4188" y="174"/>
                  <a:pt x="4271" y="136"/>
                </a:cubicBezTo>
                <a:cubicBezTo>
                  <a:pt x="4354" y="98"/>
                  <a:pt x="4403" y="49"/>
                  <a:pt x="4453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5369" name="Picture 9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8400" y="2997200"/>
            <a:ext cx="935038" cy="811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370" name="Picture 1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325" y="3933825"/>
            <a:ext cx="1244600" cy="1077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371" name="Picture 11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838" y="1773238"/>
            <a:ext cx="622300" cy="539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372" name="Picture 12"/>
          <p:cNvPicPr>
            <a:picLocks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450" y="4005263"/>
            <a:ext cx="1263650" cy="1077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373" name="Picture 13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413" y="4149725"/>
            <a:ext cx="622300" cy="582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374" name="Picture 1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675" y="4221163"/>
            <a:ext cx="946150" cy="760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375" name="Picture 1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7763" y="2997200"/>
            <a:ext cx="946150" cy="760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376" name="Picture 16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5825" y="3716338"/>
            <a:ext cx="622300" cy="539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377" name="Picture 17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538" y="4365625"/>
            <a:ext cx="622300" cy="582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378" name="Picture 18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375" y="3716338"/>
            <a:ext cx="622300" cy="582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379" name="Picture 19"/>
          <p:cNvPicPr>
            <a:picLocks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3800" y="2852738"/>
            <a:ext cx="1263650" cy="1077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380" name="Picture 20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275" y="2420938"/>
            <a:ext cx="622300" cy="539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381" name="Picture 21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9563" y="2060575"/>
            <a:ext cx="622300" cy="539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382" name="Picture 2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825" y="5157788"/>
            <a:ext cx="622300" cy="539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383" name="Picture 2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250" y="5373688"/>
            <a:ext cx="622300" cy="539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384" name="Picture 2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5963" y="5157788"/>
            <a:ext cx="946150" cy="760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385" name="Picture 2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8538" y="5229225"/>
            <a:ext cx="946150" cy="760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386" name="Picture 2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8038" y="5157788"/>
            <a:ext cx="935037" cy="811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387" name="Picture 27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7050" y="5373688"/>
            <a:ext cx="622300" cy="539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388" name="Picture 28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6100" y="5445125"/>
            <a:ext cx="622300" cy="582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389" name="Picture 29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288" y="4508500"/>
            <a:ext cx="622300" cy="539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390" name="Picture 3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950" y="2565400"/>
            <a:ext cx="935038" cy="811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391" name="Picture 31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625" y="1628775"/>
            <a:ext cx="622300" cy="539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392" name="Picture 3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063" y="2205038"/>
            <a:ext cx="946150" cy="760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393" name="Picture 3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725" y="3933825"/>
            <a:ext cx="935038" cy="811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394" name="Picture 3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6100" y="3644900"/>
            <a:ext cx="946150" cy="760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395" name="Picture 3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628775"/>
            <a:ext cx="946150" cy="760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396" name="Picture 36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3438" y="2636838"/>
            <a:ext cx="622300" cy="539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397" name="AutoShape 37"/>
          <p:cNvSpPr>
            <a:spLocks noChangeArrowheads="1"/>
          </p:cNvSpPr>
          <p:nvPr/>
        </p:nvSpPr>
        <p:spPr bwMode="auto">
          <a:xfrm>
            <a:off x="1042988" y="1412875"/>
            <a:ext cx="7058025" cy="4824413"/>
          </a:xfrm>
          <a:prstGeom prst="can">
            <a:avLst>
              <a:gd name="adj" fmla="val 25000"/>
            </a:avLst>
          </a:prstGeom>
          <a:solidFill>
            <a:schemeClr val="accent1">
              <a:alpha val="2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98" name="AutoShape 38"/>
          <p:cNvSpPr>
            <a:spLocks noChangeArrowheads="1"/>
          </p:cNvSpPr>
          <p:nvPr/>
        </p:nvSpPr>
        <p:spPr bwMode="auto">
          <a:xfrm>
            <a:off x="1042988" y="1412875"/>
            <a:ext cx="7058025" cy="4824413"/>
          </a:xfrm>
          <a:prstGeom prst="can">
            <a:avLst>
              <a:gd name="adj" fmla="val 25000"/>
            </a:avLst>
          </a:prstGeom>
          <a:solidFill>
            <a:schemeClr val="accent1">
              <a:alpha val="2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402" name="AutoShape 42"/>
          <p:cNvSpPr>
            <a:spLocks noChangeArrowheads="1"/>
          </p:cNvSpPr>
          <p:nvPr/>
        </p:nvSpPr>
        <p:spPr bwMode="auto">
          <a:xfrm>
            <a:off x="1042988" y="1412875"/>
            <a:ext cx="7058025" cy="4824413"/>
          </a:xfrm>
          <a:prstGeom prst="can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99" name="AutoShape 39"/>
          <p:cNvSpPr>
            <a:spLocks noChangeArrowheads="1"/>
          </p:cNvSpPr>
          <p:nvPr/>
        </p:nvSpPr>
        <p:spPr bwMode="auto">
          <a:xfrm>
            <a:off x="1042988" y="908050"/>
            <a:ext cx="7058025" cy="5329238"/>
          </a:xfrm>
          <a:prstGeom prst="can">
            <a:avLst>
              <a:gd name="adj" fmla="val 2237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5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40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7" name="Picture 3"/>
          <p:cNvPicPr>
            <a:picLocks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0200" y="4365625"/>
            <a:ext cx="622300" cy="539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389" name="Picture 5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525" y="5157788"/>
            <a:ext cx="939800" cy="809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390" name="Picture 6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2550" y="2690813"/>
            <a:ext cx="939800" cy="809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392" name="Freeform 8"/>
          <p:cNvSpPr>
            <a:spLocks/>
          </p:cNvSpPr>
          <p:nvPr/>
        </p:nvSpPr>
        <p:spPr bwMode="auto">
          <a:xfrm flipV="1">
            <a:off x="1042988" y="5013325"/>
            <a:ext cx="7069137" cy="576263"/>
          </a:xfrm>
          <a:custGeom>
            <a:avLst/>
            <a:gdLst>
              <a:gd name="T0" fmla="*/ 7 w 4453"/>
              <a:gd name="T1" fmla="*/ 0 h 363"/>
              <a:gd name="T2" fmla="*/ 53 w 4453"/>
              <a:gd name="T3" fmla="*/ 91 h 363"/>
              <a:gd name="T4" fmla="*/ 325 w 4453"/>
              <a:gd name="T5" fmla="*/ 182 h 363"/>
              <a:gd name="T6" fmla="*/ 1232 w 4453"/>
              <a:gd name="T7" fmla="*/ 318 h 363"/>
              <a:gd name="T8" fmla="*/ 2366 w 4453"/>
              <a:gd name="T9" fmla="*/ 363 h 363"/>
              <a:gd name="T10" fmla="*/ 3455 w 4453"/>
              <a:gd name="T11" fmla="*/ 318 h 363"/>
              <a:gd name="T12" fmla="*/ 3954 w 4453"/>
              <a:gd name="T13" fmla="*/ 227 h 363"/>
              <a:gd name="T14" fmla="*/ 4271 w 4453"/>
              <a:gd name="T15" fmla="*/ 136 h 363"/>
              <a:gd name="T16" fmla="*/ 4453 w 4453"/>
              <a:gd name="T17" fmla="*/ 0 h 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453" h="363">
                <a:moveTo>
                  <a:pt x="7" y="0"/>
                </a:moveTo>
                <a:cubicBezTo>
                  <a:pt x="3" y="30"/>
                  <a:pt x="0" y="61"/>
                  <a:pt x="53" y="91"/>
                </a:cubicBezTo>
                <a:cubicBezTo>
                  <a:pt x="106" y="121"/>
                  <a:pt x="129" y="144"/>
                  <a:pt x="325" y="182"/>
                </a:cubicBezTo>
                <a:cubicBezTo>
                  <a:pt x="521" y="220"/>
                  <a:pt x="892" y="288"/>
                  <a:pt x="1232" y="318"/>
                </a:cubicBezTo>
                <a:cubicBezTo>
                  <a:pt x="1572" y="348"/>
                  <a:pt x="1996" y="363"/>
                  <a:pt x="2366" y="363"/>
                </a:cubicBezTo>
                <a:cubicBezTo>
                  <a:pt x="2736" y="363"/>
                  <a:pt x="3190" y="341"/>
                  <a:pt x="3455" y="318"/>
                </a:cubicBezTo>
                <a:cubicBezTo>
                  <a:pt x="3720" y="295"/>
                  <a:pt x="3818" y="257"/>
                  <a:pt x="3954" y="227"/>
                </a:cubicBezTo>
                <a:cubicBezTo>
                  <a:pt x="4090" y="197"/>
                  <a:pt x="4188" y="174"/>
                  <a:pt x="4271" y="136"/>
                </a:cubicBezTo>
                <a:cubicBezTo>
                  <a:pt x="4354" y="98"/>
                  <a:pt x="4403" y="49"/>
                  <a:pt x="4453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6393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8175" y="3213100"/>
            <a:ext cx="935038" cy="811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394" name="Picture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325" y="3933825"/>
            <a:ext cx="1244600" cy="1077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395" name="Picture 1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838" y="1773238"/>
            <a:ext cx="622300" cy="539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396" name="Picture 12"/>
          <p:cNvPicPr>
            <a:picLocks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450" y="4005263"/>
            <a:ext cx="1263650" cy="1077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397" name="Picture 1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49700" y="5151438"/>
            <a:ext cx="622300" cy="582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398" name="Picture 1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875" y="1989138"/>
            <a:ext cx="946150" cy="760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399" name="Picture 1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7763" y="2997200"/>
            <a:ext cx="946150" cy="760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400" name="Picture 1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8538" y="4508500"/>
            <a:ext cx="622300" cy="539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401" name="Picture 17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250" y="1700213"/>
            <a:ext cx="622300" cy="582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402" name="Picture 18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375" y="3716338"/>
            <a:ext cx="622300" cy="582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403" name="Picture 19"/>
          <p:cNvPicPr>
            <a:picLocks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3800" y="2852738"/>
            <a:ext cx="1263650" cy="1077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404" name="Picture 2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275" y="2420938"/>
            <a:ext cx="622300" cy="539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405" name="Picture 2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9563" y="2060575"/>
            <a:ext cx="622300" cy="539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406" name="Picture 2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825" y="5157788"/>
            <a:ext cx="622300" cy="539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407" name="Picture 2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1775" y="5373688"/>
            <a:ext cx="622300" cy="539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409" name="Picture 2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4075" y="5229225"/>
            <a:ext cx="946150" cy="760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410" name="Picture 2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675" y="4149725"/>
            <a:ext cx="935038" cy="811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411" name="Picture 2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7050" y="5373688"/>
            <a:ext cx="622300" cy="539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412" name="Picture 28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1500" y="5583238"/>
            <a:ext cx="622300" cy="582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413" name="Picture 29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288" y="4508500"/>
            <a:ext cx="622300" cy="539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414" name="Picture 3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950" y="2565400"/>
            <a:ext cx="935038" cy="811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416" name="Picture 3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063" y="2205038"/>
            <a:ext cx="946150" cy="760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417" name="Picture 3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725" y="3933825"/>
            <a:ext cx="935038" cy="811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418" name="Picture 3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6100" y="3644900"/>
            <a:ext cx="946150" cy="760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420" name="Picture 3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3438" y="2636838"/>
            <a:ext cx="622300" cy="539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425" name="Picture 41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675" y="5283200"/>
            <a:ext cx="939800" cy="809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426" name="Picture 42"/>
          <p:cNvPicPr>
            <a:picLocks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5825" y="3644900"/>
            <a:ext cx="633413" cy="539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427" name="Picture 43"/>
          <p:cNvPicPr>
            <a:picLocks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838" y="2924175"/>
            <a:ext cx="946150" cy="809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428" name="Picture 4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250" y="2420938"/>
            <a:ext cx="946150" cy="760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415" name="Picture 3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625" y="1628775"/>
            <a:ext cx="622300" cy="539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419" name="Picture 3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628775"/>
            <a:ext cx="946150" cy="760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423" name="AutoShape 39"/>
          <p:cNvSpPr>
            <a:spLocks noChangeArrowheads="1"/>
          </p:cNvSpPr>
          <p:nvPr/>
        </p:nvSpPr>
        <p:spPr bwMode="auto">
          <a:xfrm>
            <a:off x="1042988" y="1412875"/>
            <a:ext cx="7058025" cy="4824413"/>
          </a:xfrm>
          <a:prstGeom prst="can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29" name="AutoShape 45"/>
          <p:cNvSpPr>
            <a:spLocks noChangeArrowheads="1"/>
          </p:cNvSpPr>
          <p:nvPr/>
        </p:nvSpPr>
        <p:spPr bwMode="auto">
          <a:xfrm>
            <a:off x="1042988" y="1412875"/>
            <a:ext cx="7058025" cy="4824413"/>
          </a:xfrm>
          <a:prstGeom prst="can">
            <a:avLst>
              <a:gd name="adj" fmla="val 25000"/>
            </a:avLst>
          </a:prstGeom>
          <a:solidFill>
            <a:schemeClr val="accent1">
              <a:alpha val="2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24" name="AutoShape 40"/>
          <p:cNvSpPr>
            <a:spLocks noChangeArrowheads="1"/>
          </p:cNvSpPr>
          <p:nvPr/>
        </p:nvSpPr>
        <p:spPr bwMode="auto">
          <a:xfrm>
            <a:off x="1042988" y="908050"/>
            <a:ext cx="7058025" cy="5329238"/>
          </a:xfrm>
          <a:prstGeom prst="can">
            <a:avLst>
              <a:gd name="adj" fmla="val 2237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30" name="AutoShape 46" descr="Outlined diamond"/>
          <p:cNvSpPr>
            <a:spLocks noChangeArrowheads="1"/>
          </p:cNvSpPr>
          <p:nvPr/>
        </p:nvSpPr>
        <p:spPr bwMode="auto">
          <a:xfrm>
            <a:off x="1258888" y="476250"/>
            <a:ext cx="2447925" cy="3600450"/>
          </a:xfrm>
          <a:prstGeom prst="can">
            <a:avLst>
              <a:gd name="adj" fmla="val 26400"/>
            </a:avLst>
          </a:prstGeom>
          <a:pattFill prst="openDmnd">
            <a:fgClr>
              <a:srgbClr val="705050">
                <a:alpha val="39999"/>
              </a:srgbClr>
            </a:fgClr>
            <a:bgClr>
              <a:srgbClr val="CCFFFF">
                <a:alpha val="39999"/>
              </a:srgbClr>
            </a:bgClr>
          </a:pattFill>
          <a:ln w="25400">
            <a:solidFill>
              <a:srgbClr val="70505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164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64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4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23" grpId="0" animBg="1"/>
      <p:bldP spid="1643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9" name="Picture 11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3800" y="4348163"/>
            <a:ext cx="939800" cy="809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420" name="Picture 1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3800" y="1971675"/>
            <a:ext cx="935038" cy="811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422" name="Picture 1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6675" y="1395413"/>
            <a:ext cx="622300" cy="539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426" name="Picture 1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3800" y="2763838"/>
            <a:ext cx="935038" cy="811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427" name="Picture 1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3800" y="3556000"/>
            <a:ext cx="935038" cy="811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430" name="Picture 22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6650" y="3698875"/>
            <a:ext cx="939800" cy="809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431" name="Picture 2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2275" y="4221163"/>
            <a:ext cx="935038" cy="811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432" name="Picture 2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975" y="2997200"/>
            <a:ext cx="946150" cy="760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433" name="Picture 2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350" y="2708275"/>
            <a:ext cx="622300" cy="582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434" name="Picture 2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350" y="3429000"/>
            <a:ext cx="946150" cy="760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7435" name="AutoShape 27" descr="Outlined diamond"/>
          <p:cNvSpPr>
            <a:spLocks noChangeArrowheads="1"/>
          </p:cNvSpPr>
          <p:nvPr/>
        </p:nvSpPr>
        <p:spPr bwMode="auto">
          <a:xfrm>
            <a:off x="1042988" y="1484313"/>
            <a:ext cx="2447925" cy="3600450"/>
          </a:xfrm>
          <a:prstGeom prst="can">
            <a:avLst>
              <a:gd name="adj" fmla="val 26400"/>
            </a:avLst>
          </a:prstGeom>
          <a:pattFill prst="openDmnd">
            <a:fgClr>
              <a:srgbClr val="705050">
                <a:alpha val="39999"/>
              </a:srgbClr>
            </a:fgClr>
            <a:bgClr>
              <a:srgbClr val="CCFFFF">
                <a:alpha val="39999"/>
              </a:srgbClr>
            </a:bgClr>
          </a:pattFill>
          <a:ln w="25400">
            <a:solidFill>
              <a:srgbClr val="70505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7436" name="Picture 28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3556000"/>
            <a:ext cx="939800" cy="809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437" name="Picture 29"/>
          <p:cNvPicPr>
            <a:picLocks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388" y="820738"/>
            <a:ext cx="622300" cy="539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438" name="Picture 30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971675"/>
            <a:ext cx="939800" cy="809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439" name="Picture 31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2763838"/>
            <a:ext cx="939800" cy="809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440" name="Picture 32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4348163"/>
            <a:ext cx="939800" cy="809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441" name="Picture 33"/>
          <p:cNvPicPr>
            <a:picLocks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388" y="1397000"/>
            <a:ext cx="622300" cy="539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7442" name="Text Box 34"/>
          <p:cNvSpPr txBox="1">
            <a:spLocks noChangeArrowheads="1"/>
          </p:cNvSpPr>
          <p:nvPr/>
        </p:nvSpPr>
        <p:spPr bwMode="auto">
          <a:xfrm>
            <a:off x="4427538" y="5373688"/>
            <a:ext cx="1944687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altLang="en-US" sz="2800" b="1">
                <a:solidFill>
                  <a:schemeClr val="accent2"/>
                </a:solidFill>
              </a:rPr>
              <a:t>ricatturati</a:t>
            </a:r>
            <a:br>
              <a:rPr lang="it-IT" altLang="en-US" sz="2800" b="1">
                <a:solidFill>
                  <a:schemeClr val="accent2"/>
                </a:solidFill>
              </a:rPr>
            </a:br>
            <a:r>
              <a:rPr lang="it-IT" altLang="en-US" sz="2800" b="1">
                <a:solidFill>
                  <a:schemeClr val="accent2"/>
                </a:solidFill>
              </a:rPr>
              <a:t>(t=1)</a:t>
            </a:r>
            <a:endParaRPr lang="en-US" altLang="en-US" sz="2800" b="1">
              <a:solidFill>
                <a:schemeClr val="accent2"/>
              </a:solidFill>
            </a:endParaRPr>
          </a:p>
        </p:txBody>
      </p:sp>
      <p:sp>
        <p:nvSpPr>
          <p:cNvPr id="17443" name="Text Box 35"/>
          <p:cNvSpPr txBox="1">
            <a:spLocks noChangeArrowheads="1"/>
          </p:cNvSpPr>
          <p:nvPr/>
        </p:nvSpPr>
        <p:spPr bwMode="auto">
          <a:xfrm>
            <a:off x="6588125" y="5373688"/>
            <a:ext cx="1944688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altLang="en-US" sz="2800" b="1">
                <a:solidFill>
                  <a:schemeClr val="accent2"/>
                </a:solidFill>
              </a:rPr>
              <a:t>marcati</a:t>
            </a:r>
            <a:br>
              <a:rPr lang="it-IT" altLang="en-US" sz="2800" b="1">
                <a:solidFill>
                  <a:schemeClr val="accent2"/>
                </a:solidFill>
              </a:rPr>
            </a:br>
            <a:r>
              <a:rPr lang="it-IT" altLang="en-US" sz="2800" b="1">
                <a:solidFill>
                  <a:schemeClr val="accent2"/>
                </a:solidFill>
              </a:rPr>
              <a:t>(t=0)</a:t>
            </a:r>
            <a:endParaRPr lang="en-US" altLang="en-US" sz="2800" b="1">
              <a:solidFill>
                <a:schemeClr val="accent2"/>
              </a:solidFill>
            </a:endParaRPr>
          </a:p>
        </p:txBody>
      </p:sp>
      <p:sp>
        <p:nvSpPr>
          <p:cNvPr id="17444" name="AutoShape 36"/>
          <p:cNvSpPr>
            <a:spLocks noChangeArrowheads="1"/>
          </p:cNvSpPr>
          <p:nvPr/>
        </p:nvSpPr>
        <p:spPr bwMode="auto">
          <a:xfrm>
            <a:off x="3708400" y="2492375"/>
            <a:ext cx="1081088" cy="1439863"/>
          </a:xfrm>
          <a:prstGeom prst="rightArrow">
            <a:avLst>
              <a:gd name="adj1" fmla="val 47963"/>
              <a:gd name="adj2" fmla="val 4244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74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74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74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74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7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7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74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74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74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74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2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74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74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74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74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74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74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74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74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74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74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74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74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74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74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74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74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74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74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74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74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74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74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174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174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74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174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35" grpId="0" animBg="1"/>
      <p:bldP spid="17442" grpId="0"/>
      <p:bldP spid="17443" grpId="0"/>
      <p:bldP spid="1744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6" name="Picture 4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9263" y="4348163"/>
            <a:ext cx="939800" cy="809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8437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9263" y="1971675"/>
            <a:ext cx="935037" cy="811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8438" name="Picture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2138" y="1395413"/>
            <a:ext cx="622300" cy="539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8439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9263" y="2763838"/>
            <a:ext cx="935037" cy="811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8440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9263" y="3556000"/>
            <a:ext cx="935037" cy="811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8441" name="Picture 9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3556000"/>
            <a:ext cx="939800" cy="809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8442" name="Picture 10"/>
          <p:cNvPicPr>
            <a:picLocks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" y="820738"/>
            <a:ext cx="622300" cy="539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8443" name="Picture 11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1971675"/>
            <a:ext cx="939800" cy="809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8444" name="Picture 12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2763838"/>
            <a:ext cx="939800" cy="809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8445" name="Picture 13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4348163"/>
            <a:ext cx="939800" cy="809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8446" name="Picture 14"/>
          <p:cNvPicPr>
            <a:picLocks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" y="1397000"/>
            <a:ext cx="622300" cy="539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447" name="Text Box 15"/>
          <p:cNvSpPr txBox="1">
            <a:spLocks noChangeArrowheads="1"/>
          </p:cNvSpPr>
          <p:nvPr/>
        </p:nvSpPr>
        <p:spPr bwMode="auto">
          <a:xfrm>
            <a:off x="2484438" y="5373688"/>
            <a:ext cx="1944687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altLang="en-US" sz="2800" b="1">
                <a:solidFill>
                  <a:schemeClr val="accent2"/>
                </a:solidFill>
              </a:rPr>
              <a:t>ricatturati</a:t>
            </a:r>
            <a:br>
              <a:rPr lang="it-IT" altLang="en-US" sz="2800" b="1">
                <a:solidFill>
                  <a:schemeClr val="accent2"/>
                </a:solidFill>
              </a:rPr>
            </a:br>
            <a:r>
              <a:rPr lang="it-IT" altLang="en-US" sz="2800" b="1">
                <a:solidFill>
                  <a:schemeClr val="accent2"/>
                </a:solidFill>
              </a:rPr>
              <a:t>(t=1)</a:t>
            </a:r>
            <a:endParaRPr lang="en-US" altLang="en-US" sz="2800" b="1">
              <a:solidFill>
                <a:schemeClr val="accent2"/>
              </a:solidFill>
            </a:endParaRPr>
          </a:p>
        </p:txBody>
      </p:sp>
      <p:sp>
        <p:nvSpPr>
          <p:cNvPr id="18448" name="Text Box 16"/>
          <p:cNvSpPr txBox="1">
            <a:spLocks noChangeArrowheads="1"/>
          </p:cNvSpPr>
          <p:nvPr/>
        </p:nvSpPr>
        <p:spPr bwMode="auto">
          <a:xfrm>
            <a:off x="179388" y="5373688"/>
            <a:ext cx="1944687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altLang="en-US" sz="2800" b="1">
                <a:solidFill>
                  <a:schemeClr val="accent2"/>
                </a:solidFill>
              </a:rPr>
              <a:t>marcati</a:t>
            </a:r>
            <a:br>
              <a:rPr lang="it-IT" altLang="en-US" sz="2800" b="1">
                <a:solidFill>
                  <a:schemeClr val="accent2"/>
                </a:solidFill>
              </a:rPr>
            </a:br>
            <a:r>
              <a:rPr lang="it-IT" altLang="en-US" sz="2800" b="1">
                <a:solidFill>
                  <a:schemeClr val="accent2"/>
                </a:solidFill>
              </a:rPr>
              <a:t>(t=0)</a:t>
            </a:r>
            <a:endParaRPr lang="en-US" altLang="en-US" sz="2800" b="1">
              <a:solidFill>
                <a:schemeClr val="accent2"/>
              </a:solidFill>
            </a:endParaRPr>
          </a:p>
        </p:txBody>
      </p:sp>
      <p:sp>
        <p:nvSpPr>
          <p:cNvPr id="18455" name="AutoShape 23"/>
          <p:cNvSpPr>
            <a:spLocks noChangeAspect="1" noChangeArrowheads="1"/>
          </p:cNvSpPr>
          <p:nvPr/>
        </p:nvSpPr>
        <p:spPr bwMode="auto">
          <a:xfrm rot="2700000">
            <a:off x="1913731" y="2847182"/>
            <a:ext cx="687387" cy="698500"/>
          </a:xfrm>
          <a:prstGeom prst="plus">
            <a:avLst>
              <a:gd name="adj" fmla="val 41324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57" name="Text Box 25"/>
          <p:cNvSpPr txBox="1">
            <a:spLocks noChangeArrowheads="1"/>
          </p:cNvSpPr>
          <p:nvPr/>
        </p:nvSpPr>
        <p:spPr bwMode="auto">
          <a:xfrm>
            <a:off x="5435600" y="2060575"/>
            <a:ext cx="863600" cy="1189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altLang="en-US" sz="7200" b="1">
                <a:solidFill>
                  <a:schemeClr val="accent2"/>
                </a:solidFill>
              </a:rPr>
              <a:t>1</a:t>
            </a:r>
            <a:endParaRPr lang="en-US" altLang="en-US" sz="7200" b="1">
              <a:solidFill>
                <a:schemeClr val="accent2"/>
              </a:solidFill>
            </a:endParaRPr>
          </a:p>
        </p:txBody>
      </p:sp>
      <p:sp>
        <p:nvSpPr>
          <p:cNvPr id="18458" name="Line 26"/>
          <p:cNvSpPr>
            <a:spLocks noChangeShapeType="1"/>
          </p:cNvSpPr>
          <p:nvPr/>
        </p:nvSpPr>
        <p:spPr bwMode="auto">
          <a:xfrm>
            <a:off x="5219700" y="3213100"/>
            <a:ext cx="1223963" cy="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9" name="AutoShape 27"/>
          <p:cNvSpPr>
            <a:spLocks noChangeAspect="1" noChangeArrowheads="1"/>
          </p:cNvSpPr>
          <p:nvPr/>
        </p:nvSpPr>
        <p:spPr bwMode="auto">
          <a:xfrm rot="2700000">
            <a:off x="4217194" y="2847182"/>
            <a:ext cx="687387" cy="698500"/>
          </a:xfrm>
          <a:prstGeom prst="plus">
            <a:avLst>
              <a:gd name="adj" fmla="val 41324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8461" name="Picture 29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675" y="4346575"/>
            <a:ext cx="939800" cy="809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462" name="Text Box 30"/>
          <p:cNvSpPr txBox="1">
            <a:spLocks noChangeArrowheads="1"/>
          </p:cNvSpPr>
          <p:nvPr/>
        </p:nvSpPr>
        <p:spPr bwMode="auto">
          <a:xfrm>
            <a:off x="6443663" y="2636838"/>
            <a:ext cx="863600" cy="1189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altLang="en-US" sz="7200" b="1">
                <a:solidFill>
                  <a:schemeClr val="accent2"/>
                </a:solidFill>
              </a:rPr>
              <a:t>=</a:t>
            </a:r>
            <a:endParaRPr lang="en-US" altLang="en-US" sz="7200" b="1">
              <a:solidFill>
                <a:schemeClr val="accent2"/>
              </a:solidFill>
            </a:endParaRPr>
          </a:p>
        </p:txBody>
      </p:sp>
      <p:sp>
        <p:nvSpPr>
          <p:cNvPr id="18463" name="Text Box 31"/>
          <p:cNvSpPr txBox="1">
            <a:spLocks noChangeArrowheads="1"/>
          </p:cNvSpPr>
          <p:nvPr/>
        </p:nvSpPr>
        <p:spPr bwMode="auto">
          <a:xfrm>
            <a:off x="7164388" y="2708275"/>
            <a:ext cx="1223962" cy="1189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altLang="en-US" sz="7200" b="1">
                <a:solidFill>
                  <a:schemeClr val="accent2"/>
                </a:solidFill>
              </a:rPr>
              <a:t>30</a:t>
            </a:r>
            <a:endParaRPr lang="en-US" altLang="en-US" sz="7200" b="1">
              <a:solidFill>
                <a:schemeClr val="accent2"/>
              </a:solidFill>
            </a:endParaRPr>
          </a:p>
        </p:txBody>
      </p:sp>
      <p:sp>
        <p:nvSpPr>
          <p:cNvPr id="18464" name="Text Box 32"/>
          <p:cNvSpPr txBox="1">
            <a:spLocks noChangeArrowheads="1"/>
          </p:cNvSpPr>
          <p:nvPr/>
        </p:nvSpPr>
        <p:spPr bwMode="auto">
          <a:xfrm>
            <a:off x="4932363" y="5229225"/>
            <a:ext cx="1944687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altLang="en-US" sz="2800" b="1">
                <a:solidFill>
                  <a:schemeClr val="accent2"/>
                </a:solidFill>
              </a:rPr>
              <a:t>ricatturati</a:t>
            </a:r>
            <a:br>
              <a:rPr lang="it-IT" altLang="en-US" sz="2800" b="1">
                <a:solidFill>
                  <a:schemeClr val="accent2"/>
                </a:solidFill>
              </a:rPr>
            </a:br>
            <a:r>
              <a:rPr lang="it-IT" altLang="en-US" sz="2800" b="1">
                <a:solidFill>
                  <a:schemeClr val="accent2"/>
                </a:solidFill>
              </a:rPr>
              <a:t>marcati</a:t>
            </a:r>
            <a:br>
              <a:rPr lang="it-IT" altLang="en-US" sz="2800" b="1">
                <a:solidFill>
                  <a:schemeClr val="accent2"/>
                </a:solidFill>
              </a:rPr>
            </a:br>
            <a:r>
              <a:rPr lang="it-IT" altLang="en-US" sz="2800" b="1">
                <a:solidFill>
                  <a:schemeClr val="accent2"/>
                </a:solidFill>
              </a:rPr>
              <a:t>(t=1)</a:t>
            </a:r>
            <a:endParaRPr lang="en-US" altLang="en-US" sz="2800" b="1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84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84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84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84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4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4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84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84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84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84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84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84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84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84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84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84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84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84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84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84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84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84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84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184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2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84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8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3.28013E-6 C 0.01494 -0.00347 0.06337 -0.01943 0.09011 -0.02151 C 0.11685 -0.02359 0.14462 -0.00647 0.16077 -0.01203 C 0.17691 -0.01758 0.18178 -0.03516 0.18664 -0.05436 C 0.1915 -0.07356 0.18334 -0.10941 0.19011 -0.12792 C 0.19688 -0.14642 0.2158 -0.16377 0.22778 -0.16562 C 0.23976 -0.16747 0.25469 -0.14457 0.26181 -0.13902 " pathEditMode="relative" rAng="0" ptsTypes="aaaaaaa">
                                      <p:cBhvr>
                                        <p:cTn id="89" dur="2000" fill="hold"/>
                                        <p:tgtEl>
                                          <p:spTgt spid="184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090" y="-837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184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184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184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184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184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184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47" grpId="0"/>
      <p:bldP spid="18448" grpId="0"/>
      <p:bldP spid="18455" grpId="0" animBg="1"/>
      <p:bldP spid="18457" grpId="0"/>
      <p:bldP spid="18458" grpId="0" animBg="1"/>
      <p:bldP spid="18459" grpId="0" animBg="1"/>
      <p:bldP spid="18462" grpId="0"/>
      <p:bldP spid="18463" grpId="0"/>
      <p:bldP spid="18464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420</TotalTime>
  <Words>97</Words>
  <Application>Microsoft Office PowerPoint</Application>
  <PresentationFormat>On-screen Show (4:3)</PresentationFormat>
  <Paragraphs>21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Arial</vt:lpstr>
      <vt:lpstr>Default Design</vt:lpstr>
      <vt:lpstr>Marcatura e ricattura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In altre parole…</vt:lpstr>
    </vt:vector>
  </TitlesOfParts>
  <Company> 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Michele Scardi</dc:creator>
  <cp:lastModifiedBy>ms</cp:lastModifiedBy>
  <cp:revision>8</cp:revision>
  <dcterms:created xsi:type="dcterms:W3CDTF">2004-06-02T06:33:33Z</dcterms:created>
  <dcterms:modified xsi:type="dcterms:W3CDTF">2023-01-05T15:39:14Z</dcterms:modified>
</cp:coreProperties>
</file>